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90" r:id="rId1"/>
    <p:sldMasterId id="2147483791" r:id="rId2"/>
    <p:sldMasterId id="2147483792" r:id="rId3"/>
  </p:sldMasterIdLst>
  <p:notesMasterIdLst>
    <p:notesMasterId r:id="rId37"/>
  </p:notesMasterIdLst>
  <p:sldIdLst>
    <p:sldId id="256" r:id="rId4"/>
    <p:sldId id="460" r:id="rId5"/>
    <p:sldId id="355" r:id="rId6"/>
    <p:sldId id="301" r:id="rId7"/>
    <p:sldId id="439" r:id="rId8"/>
    <p:sldId id="462" r:id="rId9"/>
    <p:sldId id="449" r:id="rId10"/>
    <p:sldId id="303" r:id="rId11"/>
    <p:sldId id="304" r:id="rId12"/>
    <p:sldId id="305" r:id="rId13"/>
    <p:sldId id="455" r:id="rId14"/>
    <p:sldId id="307" r:id="rId15"/>
    <p:sldId id="464" r:id="rId16"/>
    <p:sldId id="308" r:id="rId17"/>
    <p:sldId id="311" r:id="rId18"/>
    <p:sldId id="456" r:id="rId19"/>
    <p:sldId id="322" r:id="rId20"/>
    <p:sldId id="336" r:id="rId21"/>
    <p:sldId id="337" r:id="rId22"/>
    <p:sldId id="339" r:id="rId23"/>
    <p:sldId id="457" r:id="rId24"/>
    <p:sldId id="357" r:id="rId25"/>
    <p:sldId id="354" r:id="rId26"/>
    <p:sldId id="356" r:id="rId27"/>
    <p:sldId id="463" r:id="rId28"/>
    <p:sldId id="453" r:id="rId29"/>
    <p:sldId id="283" r:id="rId30"/>
    <p:sldId id="465" r:id="rId31"/>
    <p:sldId id="461" r:id="rId32"/>
    <p:sldId id="459" r:id="rId33"/>
    <p:sldId id="287" r:id="rId34"/>
    <p:sldId id="341" r:id="rId35"/>
    <p:sldId id="342" r:id="rId36"/>
  </p:sldIdLst>
  <p:sldSz cx="12188825" cy="6858000"/>
  <p:notesSz cx="6858000" cy="9144000"/>
  <p:embeddedFontLst>
    <p:embeddedFont>
      <p:font typeface="Merriweather Sans" pitchFamily="2" charset="77"/>
      <p:regular r:id="rId38"/>
      <p:bold r:id="rId39"/>
      <p:italic r:id="rId40"/>
      <p:boldItalic r:id="rId41"/>
    </p:embeddedFont>
    <p:embeddedFont>
      <p:font typeface="Poppins Medium" panose="020B0604020202020204"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Roboto Light" panose="02000000000000000000" pitchFamily="2" charset="0"/>
      <p:regular r:id="rId50"/>
      <p:bold r:id="rId51"/>
      <p:italic r:id="rId52"/>
      <p:boldItalic r:id="rId53"/>
    </p:embeddedFont>
    <p:embeddedFont>
      <p:font typeface="Roboto Medium" panose="02000000000000000000" pitchFamily="2"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guide id="3" orient="horz" pos="39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FFFF"/>
    <a:srgbClr val="CCFFCC"/>
    <a:srgbClr val="FFFAB2"/>
    <a:srgbClr val="FFE6CC"/>
    <a:srgbClr val="FDFFE0"/>
    <a:srgbClr val="99CCFF"/>
    <a:srgbClr val="CC6600"/>
    <a:srgbClr val="FFB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9A1F375-83D2-49B6-B6D9-1E75FAB2CD22}">
  <a:tblStyle styleId="{F9A1F375-83D2-49B6-B6D9-1E75FAB2CD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4"/>
    <p:restoredTop sz="80305"/>
  </p:normalViewPr>
  <p:slideViewPr>
    <p:cSldViewPr snapToGrid="0">
      <p:cViewPr varScale="1">
        <p:scale>
          <a:sx n="202" d="100"/>
          <a:sy n="202" d="100"/>
        </p:scale>
        <p:origin x="600" y="184"/>
      </p:cViewPr>
      <p:guideLst>
        <p:guide orient="horz" pos="2160"/>
        <p:guide pos="3839"/>
        <p:guide orient="horz" pos="3945"/>
      </p:guideLst>
    </p:cSldViewPr>
  </p:slideViewPr>
  <p:notesTextViewPr>
    <p:cViewPr>
      <p:scale>
        <a:sx n="1" d="1"/>
        <a:sy n="1" d="1"/>
      </p:scale>
      <p:origin x="0" y="0"/>
    </p:cViewPr>
  </p:notesTextViewPr>
  <p:sorterViewPr>
    <p:cViewPr>
      <p:scale>
        <a:sx n="136" d="100"/>
        <a:sy n="13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2.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5.xml"/><Relationship Id="rId51" Type="http://schemas.openxmlformats.org/officeDocument/2006/relationships/font" Target="fonts/font1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4.fntdata"/><Relationship Id="rId54"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2063" y="685800"/>
            <a:ext cx="6094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8f58836269_9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cs typeface="Times New Roman" panose="02020603050405020304" pitchFamily="18" charset="0"/>
              </a:rPr>
              <a:t>I’m Charles Wilson, Technical Fellow at Motional responsible for cybersecurity development lifecycle practice. This presentation will cover supply chain cybersecurity.</a:t>
            </a:r>
          </a:p>
          <a:p>
            <a:pPr marL="0" lvl="0" indent="0" algn="l" rtl="0">
              <a:spcBef>
                <a:spcPts val="0"/>
              </a:spcBef>
              <a:spcAft>
                <a:spcPts val="0"/>
              </a:spcAft>
              <a:buNone/>
            </a:pPr>
            <a:endParaRPr dirty="0"/>
          </a:p>
        </p:txBody>
      </p:sp>
      <p:sp>
        <p:nvSpPr>
          <p:cNvPr id="871" name="Google Shape;871;g8f58836269_9_43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effectLst/>
                <a:cs typeface="Times New Roman" panose="02020603050405020304" pitchFamily="18" charset="0"/>
              </a:rPr>
              <a:t>Implementation of R155 can be divided into four areas.</a:t>
            </a:r>
          </a:p>
          <a:p>
            <a:pPr marL="0" marR="0" indent="0" algn="just">
              <a:spcBef>
                <a:spcPts val="0"/>
              </a:spcBef>
              <a:spcAft>
                <a:spcPts val="1200"/>
              </a:spcAft>
              <a:buNone/>
            </a:pPr>
            <a:endParaRPr lang="en-US" sz="1800" dirty="0">
              <a:effectLst/>
              <a:cs typeface="Times New Roman" panose="02020603050405020304" pitchFamily="18" charset="0"/>
            </a:endParaRPr>
          </a:p>
          <a:p>
            <a:pPr marL="0" marR="0" indent="0" algn="just">
              <a:spcBef>
                <a:spcPts val="0"/>
              </a:spcBef>
              <a:spcAft>
                <a:spcPts val="1200"/>
              </a:spcAft>
              <a:buNone/>
            </a:pPr>
            <a:r>
              <a:rPr lang="en-US" sz="1800" dirty="0">
                <a:effectLst/>
                <a:cs typeface="Times New Roman" panose="02020603050405020304" pitchFamily="18" charset="0"/>
              </a:rPr>
              <a:t>The first is fundamentals. This area is concerned with management systems. These systems track and document the evidence we have for the various activities we do. Management systems are expected to exist for development, production, and postproduction activities.</a:t>
            </a:r>
          </a:p>
          <a:p>
            <a:pPr marL="0" marR="0" indent="0" algn="just">
              <a:spcBef>
                <a:spcPts val="0"/>
              </a:spcBef>
              <a:spcAft>
                <a:spcPts val="1200"/>
              </a:spcAft>
              <a:buNone/>
            </a:pPr>
            <a:endParaRPr lang="en-US" sz="1800" dirty="0">
              <a:effectLst/>
              <a:cs typeface="Times New Roman" panose="02020603050405020304" pitchFamily="18" charset="0"/>
            </a:endParaRPr>
          </a:p>
          <a:p>
            <a:pPr marL="0" marR="0" indent="0" algn="just">
              <a:spcBef>
                <a:spcPts val="0"/>
              </a:spcBef>
              <a:spcAft>
                <a:spcPts val="1200"/>
              </a:spcAft>
              <a:buNone/>
            </a:pPr>
            <a:r>
              <a:rPr lang="en-US" sz="1800" dirty="0">
                <a:effectLst/>
                <a:cs typeface="Times New Roman" panose="02020603050405020304" pitchFamily="18" charset="0"/>
              </a:rPr>
              <a:t>The second area is product development. In this area deals with risk identification, assessment, and treatment; the verification of the management of risk; cybersecurity testing; and most importantly, the freshness of the risk assessment. </a:t>
            </a:r>
          </a:p>
          <a:p>
            <a:pPr marL="0" marR="0" indent="0" algn="just">
              <a:spcBef>
                <a:spcPts val="0"/>
              </a:spcBef>
              <a:spcAft>
                <a:spcPts val="1200"/>
              </a:spcAft>
              <a:buNone/>
            </a:pPr>
            <a:r>
              <a:rPr lang="en-US" sz="1800" dirty="0">
                <a:solidFill>
                  <a:srgbClr val="000000"/>
                </a:solidFill>
                <a:effectLst/>
                <a:cs typeface="Times New Roman" panose="02020603050405020304" pitchFamily="18" charset="0"/>
              </a:rPr>
              <a:t>It’s critical </a:t>
            </a:r>
            <a:r>
              <a:rPr lang="en-US" sz="1800" dirty="0">
                <a:effectLst/>
                <a:cs typeface="Times New Roman" panose="02020603050405020304" pitchFamily="18" charset="0"/>
              </a:rPr>
              <a:t>that this information is kept up-to-date.</a:t>
            </a:r>
          </a:p>
          <a:p>
            <a:pPr marL="0" marR="0" indent="0" algn="just">
              <a:spcBef>
                <a:spcPts val="0"/>
              </a:spcBef>
              <a:spcAft>
                <a:spcPts val="1200"/>
              </a:spcAft>
              <a:buNone/>
            </a:pPr>
            <a:endParaRPr lang="en-US" sz="1800" dirty="0">
              <a:effectLst/>
              <a:cs typeface="Times New Roman" panose="02020603050405020304" pitchFamily="18" charset="0"/>
            </a:endParaRPr>
          </a:p>
          <a:p>
            <a:pPr marL="0" marR="0" indent="0" algn="just">
              <a:spcBef>
                <a:spcPts val="0"/>
              </a:spcBef>
              <a:spcAft>
                <a:spcPts val="1200"/>
              </a:spcAft>
              <a:buNone/>
            </a:pPr>
            <a:r>
              <a:rPr lang="en-US" sz="1800" dirty="0">
                <a:effectLst/>
                <a:cs typeface="Times New Roman" panose="02020603050405020304" pitchFamily="18" charset="0"/>
              </a:rPr>
              <a:t>The third area is that of operations, it’s important that to have adaptable monitoring and response. It’s not sufficient just to have a set of rules in place for when the product is in operation.</a:t>
            </a:r>
          </a:p>
          <a:p>
            <a:pPr marL="0" marR="0" indent="0" algn="just">
              <a:spcBef>
                <a:spcPts val="0"/>
              </a:spcBef>
              <a:spcAft>
                <a:spcPts val="1200"/>
              </a:spcAft>
              <a:buNone/>
            </a:pPr>
            <a:endParaRPr lang="en-US" sz="1800" dirty="0">
              <a:effectLst/>
              <a:cs typeface="Times New Roman" panose="02020603050405020304" pitchFamily="18" charset="0"/>
            </a:endParaRPr>
          </a:p>
          <a:p>
            <a:pPr marL="0" marR="0" indent="0" algn="just">
              <a:spcBef>
                <a:spcPts val="0"/>
              </a:spcBef>
              <a:spcAft>
                <a:spcPts val="1200"/>
              </a:spcAft>
              <a:buNone/>
            </a:pPr>
            <a:r>
              <a:rPr lang="en-US" sz="1800" dirty="0">
                <a:effectLst/>
                <a:cs typeface="Times New Roman" panose="02020603050405020304" pitchFamily="18" charset="0"/>
              </a:rPr>
              <a:t>You have to be able to adapt to changing situations that occur over the lifetime of the vehicle. To that end, the focus is on tracking the cybersecurity controls used.</a:t>
            </a:r>
          </a:p>
          <a:p>
            <a:pPr marL="0" marR="0" indent="0" algn="just">
              <a:spcBef>
                <a:spcPts val="0"/>
              </a:spcBef>
              <a:spcAft>
                <a:spcPts val="1200"/>
              </a:spcAft>
              <a:buNone/>
            </a:pPr>
            <a:endParaRPr lang="en-US" sz="1800" dirty="0">
              <a:effectLst/>
              <a:cs typeface="Times New Roman" panose="02020603050405020304" pitchFamily="18" charset="0"/>
            </a:endParaRPr>
          </a:p>
          <a:p>
            <a:pPr marL="0" marR="0" indent="0" algn="just">
              <a:spcBef>
                <a:spcPts val="0"/>
              </a:spcBef>
              <a:spcAft>
                <a:spcPts val="1200"/>
              </a:spcAft>
              <a:buNone/>
            </a:pPr>
            <a:r>
              <a:rPr lang="en-US" sz="1800" dirty="0">
                <a:effectLst/>
                <a:cs typeface="Times New Roman" panose="02020603050405020304" pitchFamily="18" charset="0"/>
              </a:rPr>
              <a:t>Also, it’s necessary to ensure that the risk mitigations in place are implemented in a timely fashion.</a:t>
            </a:r>
          </a:p>
          <a:p>
            <a:pPr marL="0" marR="0" indent="0" algn="just">
              <a:spcBef>
                <a:spcPts val="0"/>
              </a:spcBef>
              <a:spcAft>
                <a:spcPts val="1200"/>
              </a:spcAft>
              <a:buNone/>
            </a:pPr>
            <a:endParaRPr lang="en-US" sz="1800" dirty="0">
              <a:effectLst/>
              <a:cs typeface="Times New Roman" panose="02020603050405020304" pitchFamily="18" charset="0"/>
            </a:endParaRPr>
          </a:p>
          <a:p>
            <a:pPr marL="0" marR="0" indent="0" algn="just">
              <a:spcBef>
                <a:spcPts val="0"/>
              </a:spcBef>
              <a:spcAft>
                <a:spcPts val="1200"/>
              </a:spcAft>
              <a:buNone/>
            </a:pPr>
            <a:r>
              <a:rPr lang="en-US" sz="1800" dirty="0">
                <a:effectLst/>
                <a:cs typeface="Times New Roman" panose="02020603050405020304" pitchFamily="18" charset="0"/>
              </a:rPr>
              <a:t>It’s important to be able to do threat extraction from the vehicle logs. Are the right pieces of information being recorded that will identify when a cybersecurity related activity </a:t>
            </a:r>
            <a:r>
              <a:rPr lang="en-US" sz="1800" dirty="0">
                <a:solidFill>
                  <a:srgbClr val="000000"/>
                </a:solidFill>
                <a:effectLst/>
                <a:cs typeface="Times New Roman" panose="02020603050405020304" pitchFamily="18" charset="0"/>
              </a:rPr>
              <a:t>or </a:t>
            </a:r>
            <a:r>
              <a:rPr lang="en-US" sz="1800" dirty="0">
                <a:effectLst/>
                <a:cs typeface="Times New Roman" panose="02020603050405020304" pitchFamily="18" charset="0"/>
              </a:rPr>
              <a:t>incident happens, such that you can use the </a:t>
            </a:r>
            <a:r>
              <a:rPr lang="en-US" sz="1800" dirty="0">
                <a:solidFill>
                  <a:srgbClr val="000000"/>
                </a:solidFill>
                <a:effectLst/>
                <a:cs typeface="Times New Roman" panose="02020603050405020304" pitchFamily="18" charset="0"/>
              </a:rPr>
              <a:t>information </a:t>
            </a:r>
            <a:r>
              <a:rPr lang="en-US" sz="1800" dirty="0">
                <a:effectLst/>
                <a:cs typeface="Times New Roman" panose="02020603050405020304" pitchFamily="18" charset="0"/>
              </a:rPr>
              <a:t>for both diagnostic and mitigation purposes?</a:t>
            </a:r>
          </a:p>
          <a:p>
            <a:pPr marL="0" marR="0" indent="0" algn="just">
              <a:spcBef>
                <a:spcPts val="0"/>
              </a:spcBef>
              <a:spcAft>
                <a:spcPts val="1200"/>
              </a:spcAft>
              <a:buNone/>
            </a:pPr>
            <a:endParaRPr lang="en-US" sz="1800" dirty="0">
              <a:effectLst/>
              <a:cs typeface="Times New Roman" panose="02020603050405020304" pitchFamily="18" charset="0"/>
            </a:endParaRPr>
          </a:p>
          <a:p>
            <a:pPr marL="0" marR="0" indent="0" algn="just">
              <a:spcBef>
                <a:spcPts val="0"/>
              </a:spcBef>
              <a:spcAft>
                <a:spcPts val="1200"/>
              </a:spcAft>
              <a:buNone/>
            </a:pPr>
            <a:r>
              <a:rPr lang="en-US" sz="1800" dirty="0">
                <a:effectLst/>
                <a:cs typeface="Times New Roman" panose="02020603050405020304" pitchFamily="18" charset="0"/>
              </a:rPr>
              <a:t>Are supplier deficiencies being managed? This must be done regardless of what tier you’re in. Are you tracking to make sure that your suppliers are doing the right things when cybersecurity issues arise?</a:t>
            </a:r>
          </a:p>
          <a:p>
            <a:pPr marL="0" marR="0" indent="0" algn="just">
              <a:spcBef>
                <a:spcPts val="0"/>
              </a:spcBef>
              <a:spcAft>
                <a:spcPts val="1200"/>
              </a:spcAft>
              <a:buNone/>
            </a:pPr>
            <a:endParaRPr lang="en-US" sz="1800" dirty="0">
              <a:effectLst/>
              <a:cs typeface="Times New Roman" panose="02020603050405020304" pitchFamily="18" charset="0"/>
            </a:endParaRPr>
          </a:p>
          <a:p>
            <a:pPr marL="0" marR="0" indent="0" algn="just">
              <a:spcBef>
                <a:spcPts val="0"/>
              </a:spcBef>
              <a:spcAft>
                <a:spcPts val="1200"/>
              </a:spcAft>
              <a:buNone/>
            </a:pPr>
            <a:r>
              <a:rPr lang="en-US" sz="1800" dirty="0">
                <a:effectLst/>
                <a:cs typeface="Times New Roman" panose="02020603050405020304" pitchFamily="18" charset="0"/>
              </a:rPr>
              <a:t>The fourth area addresses support the suppliers provide to the OEM. The entire supply chain needs to be supporting the OEM </a:t>
            </a:r>
            <a:r>
              <a:rPr lang="en-US" sz="1800" dirty="0">
                <a:solidFill>
                  <a:srgbClr val="000000"/>
                </a:solidFill>
                <a:effectLst/>
                <a:cs typeface="Times New Roman" panose="02020603050405020304" pitchFamily="18" charset="0"/>
              </a:rPr>
              <a:t>since </a:t>
            </a:r>
            <a:r>
              <a:rPr lang="en-US" sz="1800" dirty="0">
                <a:effectLst/>
                <a:cs typeface="Times New Roman" panose="02020603050405020304" pitchFamily="18" charset="0"/>
              </a:rPr>
              <a:t>they are the party being held responsible. S</a:t>
            </a:r>
            <a:r>
              <a:rPr lang="en-US" sz="1800" dirty="0">
                <a:solidFill>
                  <a:srgbClr val="000000"/>
                </a:solidFill>
                <a:effectLst/>
                <a:cs typeface="Times New Roman" panose="02020603050405020304" pitchFamily="18" charset="0"/>
              </a:rPr>
              <a:t>hared activities </a:t>
            </a:r>
            <a:r>
              <a:rPr lang="en-US" sz="1800" dirty="0">
                <a:effectLst/>
                <a:cs typeface="Times New Roman" panose="02020603050405020304" pitchFamily="18" charset="0"/>
              </a:rPr>
              <a:t>like the critical element risk assessment, the type risk </a:t>
            </a:r>
            <a:r>
              <a:rPr lang="en-US" sz="1800" dirty="0">
                <a:solidFill>
                  <a:srgbClr val="000000"/>
                </a:solidFill>
                <a:effectLst/>
                <a:cs typeface="Times New Roman" panose="02020603050405020304" pitchFamily="18" charset="0"/>
              </a:rPr>
              <a:t>protection</a:t>
            </a:r>
            <a:r>
              <a:rPr lang="en-US" sz="1800" dirty="0">
                <a:effectLst/>
                <a:cs typeface="Times New Roman" panose="02020603050405020304" pitchFamily="18" charset="0"/>
              </a:rPr>
              <a:t>, the risk countermeasures, </a:t>
            </a:r>
            <a:r>
              <a:rPr lang="en-US" sz="1800" dirty="0">
                <a:solidFill>
                  <a:srgbClr val="000000"/>
                </a:solidFill>
                <a:effectLst/>
                <a:cs typeface="Times New Roman" panose="02020603050405020304" pitchFamily="18" charset="0"/>
              </a:rPr>
              <a:t>and </a:t>
            </a:r>
            <a:r>
              <a:rPr lang="en-US" sz="1800" dirty="0">
                <a:effectLst/>
                <a:cs typeface="Times New Roman" panose="02020603050405020304" pitchFamily="18" charset="0"/>
              </a:rPr>
              <a:t>sufficiency testing are all examples of areas where support is needed. All suppliers need to </a:t>
            </a:r>
            <a:r>
              <a:rPr lang="en-US" sz="1800" dirty="0">
                <a:solidFill>
                  <a:srgbClr val="000000"/>
                </a:solidFill>
                <a:effectLst/>
                <a:cs typeface="Times New Roman" panose="02020603050405020304" pitchFamily="18" charset="0"/>
              </a:rPr>
              <a:t>ensure </a:t>
            </a:r>
            <a:r>
              <a:rPr lang="en-US" sz="1800" dirty="0">
                <a:effectLst/>
                <a:cs typeface="Times New Roman" panose="02020603050405020304" pitchFamily="18" charset="0"/>
              </a:rPr>
              <a:t>that they are doing everything reasonable to detect and prevent cyberattacks. After releasing to their customer, suppliers need to monitor for cybersecurity events that occur and need to provide the ability to extract forensic information from their logs.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9365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826749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dirty="0">
                <a:solidFill>
                  <a:srgbClr val="000000"/>
                </a:solidFill>
                <a:effectLst/>
              </a:rPr>
              <a:t>Here we can see how various documents key to supply chain cybersecurity relate and where in the supplier selection process they live.</a:t>
            </a:r>
          </a:p>
        </p:txBody>
      </p:sp>
    </p:spTree>
    <p:extLst>
      <p:ext uri="{BB962C8B-B14F-4D97-AF65-F5344CB8AC3E}">
        <p14:creationId xmlns:p14="http://schemas.microsoft.com/office/powerpoint/2010/main" val="3629884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11350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dirty="0">
                <a:solidFill>
                  <a:srgbClr val="000000"/>
                </a:solidFill>
                <a:effectLst/>
              </a:rPr>
              <a:t>There are three documents within the AVCDL document set that support the creation of the AVCMDS.</a:t>
            </a:r>
          </a:p>
          <a:p>
            <a:pPr marL="0" lvl="0" indent="0" algn="l" rtl="0">
              <a:spcBef>
                <a:spcPts val="0"/>
              </a:spcBef>
              <a:spcAft>
                <a:spcPts val="0"/>
              </a:spcAft>
              <a:buNone/>
            </a:pPr>
            <a:endParaRPr lang="en-US" sz="1800" dirty="0">
              <a:solidFill>
                <a:srgbClr val="000000"/>
              </a:solidFill>
              <a:effectLst/>
            </a:endParaRPr>
          </a:p>
          <a:p>
            <a:pPr marL="0" lvl="0" indent="0" algn="l" rtl="0">
              <a:spcBef>
                <a:spcPts val="0"/>
              </a:spcBef>
              <a:spcAft>
                <a:spcPts val="0"/>
              </a:spcAft>
              <a:buNone/>
            </a:pPr>
            <a:r>
              <a:rPr lang="en-US" sz="1800" dirty="0">
                <a:solidFill>
                  <a:srgbClr val="000000"/>
                </a:solidFill>
                <a:effectLst/>
              </a:rPr>
              <a:t>These are</a:t>
            </a:r>
          </a:p>
          <a:p>
            <a:pPr marL="285750" lvl="0" indent="-285750" algn="l" rtl="0">
              <a:spcBef>
                <a:spcPts val="0"/>
              </a:spcBef>
              <a:spcAft>
                <a:spcPts val="0"/>
              </a:spcAft>
            </a:pPr>
            <a:r>
              <a:rPr lang="en-US" sz="1800" dirty="0">
                <a:solidFill>
                  <a:srgbClr val="000000"/>
                </a:solidFill>
                <a:effectLst/>
              </a:rPr>
              <a:t>the Autonomous Vehicle Cybersecurity Manufacturers Disclosure Statement secondary document</a:t>
            </a:r>
          </a:p>
          <a:p>
            <a:pPr marL="285750" lvl="0" indent="-285750" algn="l" rtl="0">
              <a:spcBef>
                <a:spcPts val="0"/>
              </a:spcBef>
              <a:spcAft>
                <a:spcPts val="0"/>
              </a:spcAft>
            </a:pPr>
            <a:r>
              <a:rPr lang="en-US" sz="1800" dirty="0">
                <a:solidFill>
                  <a:srgbClr val="000000"/>
                </a:solidFill>
                <a:effectLst/>
              </a:rPr>
              <a:t>the blog post AVCMDS Autonomous Vehicle Cybersecurity Manufacturers Disclosure Statement</a:t>
            </a:r>
          </a:p>
          <a:p>
            <a:pPr marL="285750" lvl="0" indent="-285750" algn="l" rtl="0">
              <a:spcBef>
                <a:spcPts val="0"/>
              </a:spcBef>
              <a:spcAft>
                <a:spcPts val="0"/>
              </a:spcAft>
            </a:pPr>
            <a:r>
              <a:rPr lang="en-US" sz="1800" dirty="0">
                <a:solidFill>
                  <a:srgbClr val="000000"/>
                </a:solidFill>
                <a:effectLst/>
              </a:rPr>
              <a:t>and the Manufacturers Disclosure Statement for Autonomous Vehicle Cybersecurity AVCMDS template.</a:t>
            </a:r>
            <a:endParaRPr dirty="0"/>
          </a:p>
        </p:txBody>
      </p:sp>
    </p:spTree>
    <p:extLst>
      <p:ext uri="{BB962C8B-B14F-4D97-AF65-F5344CB8AC3E}">
        <p14:creationId xmlns:p14="http://schemas.microsoft.com/office/powerpoint/2010/main" val="3949425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dirty="0">
                <a:solidFill>
                  <a:srgbClr val="000000"/>
                </a:solidFill>
                <a:effectLst/>
              </a:rPr>
              <a:t>The AVCMDS worksheet covers 24 topics.</a:t>
            </a:r>
          </a:p>
          <a:p>
            <a:pPr marL="0" lvl="0" indent="0" algn="l" rtl="0">
              <a:spcBef>
                <a:spcPts val="0"/>
              </a:spcBef>
              <a:spcAft>
                <a:spcPts val="0"/>
              </a:spcAft>
              <a:buNone/>
            </a:pPr>
            <a:endParaRPr lang="en-US" sz="1800" dirty="0">
              <a:solidFill>
                <a:srgbClr val="000000"/>
              </a:solidFill>
              <a:effectLst/>
            </a:endParaRPr>
          </a:p>
          <a:p>
            <a:pPr marL="0" lvl="0" indent="0" algn="l" rtl="0">
              <a:spcBef>
                <a:spcPts val="0"/>
              </a:spcBef>
              <a:spcAft>
                <a:spcPts val="0"/>
              </a:spcAft>
              <a:buNone/>
            </a:pPr>
            <a:r>
              <a:rPr lang="en-US" sz="1800" dirty="0">
                <a:solidFill>
                  <a:srgbClr val="000000"/>
                </a:solidFill>
                <a:effectLst/>
              </a:rPr>
              <a:t>They're listed here.</a:t>
            </a:r>
          </a:p>
          <a:p>
            <a:pPr marL="0" lvl="0" indent="0" algn="l" rtl="0">
              <a:spcBef>
                <a:spcPts val="0"/>
              </a:spcBef>
              <a:spcAft>
                <a:spcPts val="0"/>
              </a:spcAft>
              <a:buNone/>
            </a:pPr>
            <a:endParaRPr lang="en-US" sz="1800" dirty="0">
              <a:solidFill>
                <a:srgbClr val="000000"/>
              </a:solidFill>
              <a:effectLst/>
            </a:endParaRPr>
          </a:p>
          <a:p>
            <a:pPr marL="0" lvl="0" indent="0" algn="l" rtl="0">
              <a:spcBef>
                <a:spcPts val="0"/>
              </a:spcBef>
              <a:spcAft>
                <a:spcPts val="0"/>
              </a:spcAft>
              <a:buNone/>
            </a:pPr>
            <a:r>
              <a:rPr lang="en-US" sz="1800" dirty="0">
                <a:solidFill>
                  <a:srgbClr val="000000"/>
                </a:solidFill>
                <a:effectLst/>
              </a:rPr>
              <a:t>Rather than read them off, I’ll leave them on the screen for a bit and give you some time to look them over. </a:t>
            </a:r>
            <a:endParaRPr dirty="0"/>
          </a:p>
        </p:txBody>
      </p:sp>
    </p:spTree>
    <p:extLst>
      <p:ext uri="{BB962C8B-B14F-4D97-AF65-F5344CB8AC3E}">
        <p14:creationId xmlns:p14="http://schemas.microsoft.com/office/powerpoint/2010/main" val="179686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5E904F68-424C-6E84-B6BA-998F90F118A8}"/>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2ED6B24D-31CC-3ECC-A048-421AE968AA7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62D0ED2A-3E4B-680D-9AB9-E7C6D419B9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60592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1800" dirty="0">
                <a:solidFill>
                  <a:srgbClr val="000000"/>
                </a:solidFill>
                <a:effectLst/>
              </a:rPr>
              <a:t>There are three documents within the AVCDL document set that support the creation of the supplier’s self-report maturity.</a:t>
            </a:r>
          </a:p>
          <a:p>
            <a:pPr marL="0" lvl="0" indent="0" algn="l" rtl="0">
              <a:spcBef>
                <a:spcPts val="0"/>
              </a:spcBef>
              <a:spcAft>
                <a:spcPts val="0"/>
              </a:spcAft>
              <a:buNone/>
            </a:pPr>
            <a:endParaRPr lang="en-US" sz="1800" dirty="0">
              <a:solidFill>
                <a:srgbClr val="000000"/>
              </a:solidFill>
              <a:effectLst/>
            </a:endParaRPr>
          </a:p>
          <a:p>
            <a:pPr marL="0" lvl="0" indent="0" algn="l" rtl="0">
              <a:spcBef>
                <a:spcPts val="0"/>
              </a:spcBef>
              <a:spcAft>
                <a:spcPts val="0"/>
              </a:spcAft>
              <a:buNone/>
            </a:pPr>
            <a:r>
              <a:rPr lang="en-US" sz="1800" dirty="0">
                <a:solidFill>
                  <a:srgbClr val="000000"/>
                </a:solidFill>
                <a:effectLst/>
              </a:rPr>
              <a:t>These are</a:t>
            </a:r>
          </a:p>
          <a:p>
            <a:pPr marL="285750" lvl="0" indent="-285750" algn="l" rtl="0">
              <a:spcBef>
                <a:spcPts val="0"/>
              </a:spcBef>
              <a:spcAft>
                <a:spcPts val="0"/>
              </a:spcAft>
            </a:pPr>
            <a:r>
              <a:rPr lang="en-US" sz="1800" dirty="0">
                <a:solidFill>
                  <a:srgbClr val="000000"/>
                </a:solidFill>
                <a:effectLst/>
              </a:rPr>
              <a:t>the Supplier Self-reported Cybersecurity Maturity Assessment secondary document</a:t>
            </a:r>
          </a:p>
          <a:p>
            <a:pPr marL="285750" lvl="0" indent="-285750" algn="l" rtl="0">
              <a:spcBef>
                <a:spcPts val="0"/>
              </a:spcBef>
              <a:spcAft>
                <a:spcPts val="0"/>
              </a:spcAft>
            </a:pPr>
            <a:r>
              <a:rPr lang="en-US" sz="1800" strike="noStrike" dirty="0">
                <a:solidFill>
                  <a:srgbClr val="000000"/>
                </a:solidFill>
                <a:effectLst/>
              </a:rPr>
              <a:t>the blog post Where are You at? Level Setting Supplier Cybersecurity Maturity</a:t>
            </a:r>
          </a:p>
          <a:p>
            <a:pPr marL="285750" lvl="0" indent="-285750" algn="l" rtl="0">
              <a:spcBef>
                <a:spcPts val="0"/>
              </a:spcBef>
              <a:spcAft>
                <a:spcPts val="0"/>
              </a:spcAft>
            </a:pPr>
            <a:r>
              <a:rPr lang="en-US" sz="1800" strike="noStrike" dirty="0">
                <a:solidFill>
                  <a:srgbClr val="000000"/>
                </a:solidFill>
                <a:effectLst/>
              </a:rPr>
              <a:t>and the AVCDL vendor CMM template spreadsheet.</a:t>
            </a:r>
            <a:endParaRPr lang="en-US" sz="1800" strike="noStrike" dirty="0"/>
          </a:p>
        </p:txBody>
      </p:sp>
    </p:spTree>
    <p:extLst>
      <p:ext uri="{BB962C8B-B14F-4D97-AF65-F5344CB8AC3E}">
        <p14:creationId xmlns:p14="http://schemas.microsoft.com/office/powerpoint/2010/main" val="3949425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255251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158750" indent="0" algn="l">
              <a:buNone/>
            </a:pPr>
            <a:r>
              <a:rPr lang="en-US" sz="3200" dirty="0">
                <a:solidFill>
                  <a:srgbClr val="1D1C1D"/>
                </a:solidFill>
                <a:effectLst/>
              </a:rPr>
              <a:t>We can track the maturity using the AVCDL cybersecurity interface agreement summary template, spreadsheet.</a:t>
            </a:r>
          </a:p>
          <a:p>
            <a:pPr marL="158750" indent="0" algn="l">
              <a:buNone/>
            </a:pPr>
            <a:endParaRPr lang="en-US" sz="3200" dirty="0">
              <a:solidFill>
                <a:srgbClr val="1D1C1D"/>
              </a:solidFill>
              <a:effectLst/>
            </a:endParaRPr>
          </a:p>
          <a:p>
            <a:pPr marL="158750" indent="0" algn="l">
              <a:buNone/>
            </a:pPr>
            <a:r>
              <a:rPr lang="en-US" sz="3200" dirty="0">
                <a:solidFill>
                  <a:srgbClr val="1D1C1D"/>
                </a:solidFill>
                <a:effectLst/>
              </a:rPr>
              <a:t>This spreadsheet includes is a column for the CMM level.</a:t>
            </a:r>
          </a:p>
          <a:p>
            <a:pPr marL="158750" indent="0" algn="l">
              <a:buNone/>
            </a:pPr>
            <a:endParaRPr lang="en-US" sz="3200" dirty="0">
              <a:solidFill>
                <a:srgbClr val="1D1C1D"/>
              </a:solidFill>
              <a:effectLst/>
            </a:endParaRPr>
          </a:p>
          <a:p>
            <a:pPr marL="158750" indent="0" algn="l">
              <a:buNone/>
            </a:pPr>
            <a:r>
              <a:rPr lang="en-US" sz="3200" dirty="0">
                <a:solidFill>
                  <a:srgbClr val="1D1C1D"/>
                </a:solidFill>
                <a:effectLst/>
              </a:rPr>
              <a:t>Additional information of the RASICs and confidentiality level can be ignored in the context of the supplier’s cybersecurity maturity.</a:t>
            </a:r>
          </a:p>
          <a:p>
            <a:pPr marL="158750" indent="0" algn="l">
              <a:buNone/>
            </a:pPr>
            <a:endParaRPr lang="en-US" sz="3200" dirty="0">
              <a:solidFill>
                <a:srgbClr val="1D1C1D"/>
              </a:solidFill>
              <a:effectLst/>
            </a:endParaRPr>
          </a:p>
          <a:p>
            <a:pPr marL="158750" indent="0" algn="l">
              <a:buNone/>
            </a:pPr>
            <a:r>
              <a:rPr lang="en-US" sz="3200" dirty="0">
                <a:solidFill>
                  <a:srgbClr val="1D1C1D"/>
                </a:solidFill>
                <a:effectLst/>
              </a:rPr>
              <a:t>To track this information over time, the sheet can be duplicated with each new sheet having the time stamp of the assessment being included on it.</a:t>
            </a:r>
          </a:p>
          <a:p>
            <a:pPr marL="158750" indent="0" algn="l">
              <a:buNone/>
            </a:pPr>
            <a:endParaRPr lang="en-US" sz="3200" dirty="0">
              <a:solidFill>
                <a:srgbClr val="1D1C1D"/>
              </a:solidFill>
              <a:effectLst/>
            </a:endParaRPr>
          </a:p>
          <a:p>
            <a:pPr marL="158750" indent="0" algn="l">
              <a:buNone/>
            </a:pPr>
            <a:r>
              <a:rPr lang="en-US" sz="3200" dirty="0">
                <a:solidFill>
                  <a:srgbClr val="1D1C1D"/>
                </a:solidFill>
                <a:effectLst/>
              </a:rPr>
              <a:t>This material can then be used to form a series of charts depicting visually how the cybersecurity posture of the supplier is changing over time.</a:t>
            </a:r>
          </a:p>
        </p:txBody>
      </p:sp>
    </p:spTree>
    <p:extLst>
      <p:ext uri="{BB962C8B-B14F-4D97-AF65-F5344CB8AC3E}">
        <p14:creationId xmlns:p14="http://schemas.microsoft.com/office/powerpoint/2010/main" val="305264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046619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r>
              <a:rPr lang="en-US" sz="3200" dirty="0">
                <a:solidFill>
                  <a:srgbClr val="1D1C1D"/>
                </a:solidFill>
                <a:effectLst/>
              </a:rPr>
              <a:t>Over time, we can take these data series and overlay them to get a good idea of the dynamics of the progress that an organization is making,</a:t>
            </a:r>
          </a:p>
          <a:p>
            <a:pPr marL="0" lvl="0" indent="0" algn="l" rtl="0">
              <a:spcBef>
                <a:spcPts val="0"/>
              </a:spcBef>
              <a:spcAft>
                <a:spcPts val="0"/>
              </a:spcAft>
              <a:buNone/>
            </a:pPr>
            <a:endParaRPr lang="en-US" sz="3200" dirty="0">
              <a:solidFill>
                <a:srgbClr val="1D1C1D"/>
              </a:solidFill>
              <a:effectLst/>
            </a:endParaRPr>
          </a:p>
          <a:p>
            <a:pPr marL="0" lvl="0" indent="0" algn="l" rtl="0">
              <a:spcBef>
                <a:spcPts val="0"/>
              </a:spcBef>
              <a:spcAft>
                <a:spcPts val="0"/>
              </a:spcAft>
              <a:buNone/>
            </a:pPr>
            <a:r>
              <a:rPr lang="en-US" sz="3200" dirty="0">
                <a:solidFill>
                  <a:srgbClr val="1D1C1D"/>
                </a:solidFill>
                <a:effectLst/>
              </a:rPr>
              <a:t>both advancing and regressing in terms of their cybersecurity posture.</a:t>
            </a:r>
            <a:endParaRPr dirty="0"/>
          </a:p>
        </p:txBody>
      </p:sp>
    </p:spTree>
    <p:extLst>
      <p:ext uri="{BB962C8B-B14F-4D97-AF65-F5344CB8AC3E}">
        <p14:creationId xmlns:p14="http://schemas.microsoft.com/office/powerpoint/2010/main" val="607559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CD13E27-6606-872D-BFFB-156FC9E29142}"/>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112845A-1F11-EA8A-A698-CC9A045DF29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03E0ABA-79FF-FE84-DD27-7B8DAB9FE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369908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r>
              <a:rPr lang="en-US" sz="1400" dirty="0">
                <a:solidFill>
                  <a:srgbClr val="000000"/>
                </a:solidFill>
                <a:effectLst/>
                <a:cs typeface="Calibri" panose="020F0502020204030204" pitchFamily="34" charset="0"/>
              </a:rPr>
              <a:t>There are three documents within the AVCDL document set that support the creation of the supplier process to AVCDL requirement product mapping.</a:t>
            </a:r>
          </a:p>
          <a:p>
            <a:pPr marL="0" lvl="0" indent="0" algn="l" rtl="0">
              <a:spcBef>
                <a:spcPts val="0"/>
              </a:spcBef>
              <a:spcAft>
                <a:spcPts val="0"/>
              </a:spcAft>
              <a:buNone/>
            </a:pPr>
            <a:endParaRPr lang="en-US" sz="1400" dirty="0">
              <a:solidFill>
                <a:srgbClr val="000000"/>
              </a:solidFill>
              <a:effectLst/>
              <a:cs typeface="Calibri" panose="020F0502020204030204" pitchFamily="34" charset="0"/>
            </a:endParaRPr>
          </a:p>
          <a:p>
            <a:pPr marL="0" lvl="0" indent="0" algn="l" rtl="0">
              <a:spcBef>
                <a:spcPts val="0"/>
              </a:spcBef>
              <a:spcAft>
                <a:spcPts val="0"/>
              </a:spcAft>
              <a:buNone/>
            </a:pPr>
            <a:r>
              <a:rPr lang="en-US" sz="1400" dirty="0">
                <a:solidFill>
                  <a:srgbClr val="000000"/>
                </a:solidFill>
                <a:effectLst/>
                <a:cs typeface="Calibri" panose="020F0502020204030204" pitchFamily="34" charset="0"/>
              </a:rPr>
              <a:t>These are</a:t>
            </a:r>
          </a:p>
          <a:p>
            <a:pPr marL="285750" lvl="0" indent="-285750" algn="l" rtl="0">
              <a:spcBef>
                <a:spcPts val="0"/>
              </a:spcBef>
              <a:spcAft>
                <a:spcPts val="0"/>
              </a:spcAft>
            </a:pPr>
            <a:r>
              <a:rPr lang="en-US" sz="1400" dirty="0">
                <a:solidFill>
                  <a:srgbClr val="000000"/>
                </a:solidFill>
                <a:effectLst/>
                <a:cs typeface="Calibri" panose="020F0502020204030204" pitchFamily="34" charset="0"/>
              </a:rPr>
              <a:t>the Understanding Supplier Cybersecurity Process Mapping elaboration document</a:t>
            </a:r>
          </a:p>
          <a:p>
            <a:pPr marL="285750" lvl="0" indent="-285750" algn="l" rtl="0">
              <a:spcBef>
                <a:spcPts val="0"/>
              </a:spcBef>
              <a:spcAft>
                <a:spcPts val="0"/>
              </a:spcAft>
            </a:pPr>
            <a:r>
              <a:rPr lang="en-US" sz="1400" strike="noStrike" dirty="0">
                <a:solidFill>
                  <a:srgbClr val="000000"/>
                </a:solidFill>
                <a:effectLst/>
                <a:cs typeface="Calibri" panose="020F0502020204030204" pitchFamily="34" charset="0"/>
              </a:rPr>
              <a:t>the 434 req-AVCDL product sheet of the vendor process - AVCDL product mapping template spreadsheet workbook</a:t>
            </a:r>
          </a:p>
          <a:p>
            <a:pPr marL="285750" lvl="0" indent="-285750" algn="l" rtl="0">
              <a:spcBef>
                <a:spcPts val="0"/>
              </a:spcBef>
              <a:spcAft>
                <a:spcPts val="0"/>
              </a:spcAft>
            </a:pPr>
            <a:r>
              <a:rPr lang="en-US" sz="1400" strike="noStrike" dirty="0">
                <a:solidFill>
                  <a:srgbClr val="000000"/>
                </a:solidFill>
                <a:effectLst/>
                <a:cs typeface="Calibri" panose="020F0502020204030204" pitchFamily="34" charset="0"/>
              </a:rPr>
              <a:t>And the 434 req-vendor process sheet of the vendor process - AVCDL product mapping template spreadsheet workbook</a:t>
            </a:r>
            <a:endParaRPr lang="en-US" sz="1400" strike="noStrike" dirty="0">
              <a:cs typeface="Calibri" panose="020F0502020204030204" pitchFamily="34" charset="0"/>
            </a:endParaRPr>
          </a:p>
        </p:txBody>
      </p:sp>
    </p:spTree>
    <p:extLst>
      <p:ext uri="{BB962C8B-B14F-4D97-AF65-F5344CB8AC3E}">
        <p14:creationId xmlns:p14="http://schemas.microsoft.com/office/powerpoint/2010/main" val="3949425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158750" indent="0" algn="l">
              <a:buNone/>
            </a:pPr>
            <a:r>
              <a:rPr lang="en-US" sz="1400" dirty="0">
                <a:solidFill>
                  <a:srgbClr val="1D1C1D"/>
                </a:solidFill>
                <a:effectLst/>
                <a:cs typeface="Calibri" panose="020F0502020204030204" pitchFamily="34" charset="0"/>
              </a:rPr>
              <a:t>Here's a typical set of supplier processes.</a:t>
            </a:r>
          </a:p>
          <a:p>
            <a:pPr marL="158750" indent="0" algn="l">
              <a:buNone/>
            </a:pPr>
            <a:endParaRPr lang="en-US" sz="1400" dirty="0">
              <a:solidFill>
                <a:srgbClr val="1D1C1D"/>
              </a:solidFill>
              <a:effectLst/>
              <a:cs typeface="Calibri" panose="020F0502020204030204" pitchFamily="34" charset="0"/>
            </a:endParaRPr>
          </a:p>
          <a:p>
            <a:pPr marL="158750" indent="0" algn="l">
              <a:buNone/>
            </a:pPr>
            <a:r>
              <a:rPr lang="en-US" sz="1400" dirty="0">
                <a:solidFill>
                  <a:srgbClr val="1D1C1D"/>
                </a:solidFill>
                <a:effectLst/>
                <a:cs typeface="Calibri" panose="020F0502020204030204" pitchFamily="34" charset="0"/>
              </a:rPr>
              <a:t>You'll note that it's using the classic V-diagram that we see so often.</a:t>
            </a:r>
          </a:p>
          <a:p>
            <a:pPr marL="158750" indent="0" algn="l">
              <a:buNone/>
            </a:pPr>
            <a:endParaRPr lang="en-US" sz="1400" dirty="0">
              <a:solidFill>
                <a:srgbClr val="1D1C1D"/>
              </a:solidFill>
              <a:effectLst/>
              <a:cs typeface="Calibri" panose="020F0502020204030204" pitchFamily="34" charset="0"/>
            </a:endParaRPr>
          </a:p>
          <a:p>
            <a:pPr marL="158750" indent="0" algn="l">
              <a:buNone/>
            </a:pPr>
            <a:r>
              <a:rPr lang="en-US" sz="1400" dirty="0">
                <a:solidFill>
                  <a:srgbClr val="1D1C1D"/>
                </a:solidFill>
                <a:effectLst/>
                <a:cs typeface="Calibri" panose="020F0502020204030204" pitchFamily="34" charset="0"/>
              </a:rPr>
              <a:t>Although easy to understand, its processes are very general.</a:t>
            </a:r>
          </a:p>
          <a:p>
            <a:pPr marL="158750" indent="0" algn="l">
              <a:buNone/>
            </a:pPr>
            <a:endParaRPr lang="en-US" sz="1400" dirty="0">
              <a:solidFill>
                <a:srgbClr val="1D1C1D"/>
              </a:solidFill>
              <a:effectLst/>
              <a:cs typeface="Calibri" panose="020F0502020204030204" pitchFamily="34" charset="0"/>
            </a:endParaRPr>
          </a:p>
          <a:p>
            <a:pPr marL="158750" indent="0" algn="l">
              <a:buNone/>
            </a:pPr>
            <a:r>
              <a:rPr lang="en-US" sz="1400" dirty="0">
                <a:solidFill>
                  <a:srgbClr val="1D1C1D"/>
                </a:solidFill>
                <a:effectLst/>
                <a:cs typeface="Calibri" panose="020F0502020204030204" pitchFamily="34" charset="0"/>
              </a:rPr>
              <a:t>Also, they don’t directly map to the AVCDL or 21434 for that matter.</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27445999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158750" indent="0" algn="l">
              <a:buNone/>
            </a:pPr>
            <a:r>
              <a:rPr lang="en-US" sz="1400" dirty="0">
                <a:solidFill>
                  <a:srgbClr val="1D1C1D"/>
                </a:solidFill>
                <a:effectLst/>
                <a:cs typeface="Calibri" panose="020F0502020204030204" pitchFamily="34" charset="0"/>
              </a:rPr>
              <a:t>If we overlay the supplier processes onto the AVCDL, the complexity that arises becomes very evident.</a:t>
            </a:r>
          </a:p>
          <a:p>
            <a:pPr marL="158750" indent="0" algn="l">
              <a:buNone/>
            </a:pPr>
            <a:endParaRPr lang="en-US" sz="1400" dirty="0">
              <a:solidFill>
                <a:srgbClr val="1D1C1D"/>
              </a:solidFill>
              <a:effectLst/>
              <a:cs typeface="Calibri" panose="020F0502020204030204" pitchFamily="34" charset="0"/>
            </a:endParaRPr>
          </a:p>
          <a:p>
            <a:pPr marL="158750" indent="0" algn="l">
              <a:buNone/>
            </a:pPr>
            <a:r>
              <a:rPr lang="en-US" sz="1400" dirty="0">
                <a:solidFill>
                  <a:srgbClr val="1D1C1D"/>
                </a:solidFill>
                <a:effectLst/>
                <a:cs typeface="Calibri" panose="020F0502020204030204" pitchFamily="34" charset="0"/>
              </a:rPr>
              <a:t>Many of the supplier processes cover multiple AVCDL processes.</a:t>
            </a:r>
          </a:p>
          <a:p>
            <a:pPr marL="158750" indent="0" algn="l">
              <a:buNone/>
            </a:pPr>
            <a:endParaRPr lang="en-US" sz="1400" dirty="0">
              <a:solidFill>
                <a:srgbClr val="1D1C1D"/>
              </a:solidFill>
              <a:effectLst/>
              <a:cs typeface="Calibri" panose="020F0502020204030204" pitchFamily="34" charset="0"/>
            </a:endParaRPr>
          </a:p>
          <a:p>
            <a:pPr marL="158750" indent="0" algn="l">
              <a:buNone/>
            </a:pPr>
            <a:r>
              <a:rPr lang="en-US" sz="1400" dirty="0">
                <a:solidFill>
                  <a:srgbClr val="1D1C1D"/>
                </a:solidFill>
                <a:effectLst/>
                <a:cs typeface="Calibri" panose="020F0502020204030204" pitchFamily="34" charset="0"/>
              </a:rPr>
              <a:t>In order for a supplier using their processes and a customer using the AVCDL (or vise versa) to communicate, there needs to be a clear and defined mapping between these two disparate approaches.</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2280289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CD13E27-6606-872D-BFFB-156FC9E29142}"/>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112845A-1F11-EA8A-A698-CC9A045DF29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03E0ABA-79FF-FE84-DD27-7B8DAB9FE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50305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54C2B902-9AF6-58D9-3ECA-BEA0E279F1AC}"/>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4EF1AF26-3EA5-B206-9294-60714B4D4DA5}"/>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14E79339-ED02-DC10-0DBB-9EF70CE518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sz="1400" dirty="0">
              <a:cs typeface="Calibri" panose="020F0502020204030204" pitchFamily="34" charset="0"/>
            </a:endParaRPr>
          </a:p>
        </p:txBody>
      </p:sp>
    </p:spTree>
    <p:extLst>
      <p:ext uri="{BB962C8B-B14F-4D97-AF65-F5344CB8AC3E}">
        <p14:creationId xmlns:p14="http://schemas.microsoft.com/office/powerpoint/2010/main" val="3749448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indent="0" algn="just">
              <a:spcBef>
                <a:spcPts val="0"/>
              </a:spcBef>
              <a:spcAft>
                <a:spcPts val="1200"/>
              </a:spcAft>
              <a:buNone/>
            </a:pPr>
            <a:r>
              <a:rPr lang="en-US" sz="1800" dirty="0">
                <a:solidFill>
                  <a:srgbClr val="000000"/>
                </a:solidFill>
                <a:effectLst/>
                <a:cs typeface="Calibri" panose="020F0502020204030204" pitchFamily="34" charset="0"/>
              </a:rPr>
              <a:t>All </a:t>
            </a:r>
            <a:r>
              <a:rPr lang="en-US" sz="1800" dirty="0">
                <a:effectLst/>
                <a:cs typeface="Times New Roman" panose="02020603050405020304" pitchFamily="18" charset="0"/>
              </a:rPr>
              <a:t>AVCDL materials, both in source and distribution forms, are available on our GitHub site, as shown here.</a:t>
            </a:r>
          </a:p>
          <a:p>
            <a:pPr marL="0" marR="0" indent="0" algn="just">
              <a:spcBef>
                <a:spcPts val="0"/>
              </a:spcBef>
              <a:spcAft>
                <a:spcPts val="1200"/>
              </a:spcAft>
              <a:buNone/>
            </a:pPr>
            <a:endParaRPr lang="en-US" sz="1800" dirty="0">
              <a:effectLst/>
              <a:cs typeface="Times New Roman" panose="02020603050405020304" pitchFamily="18" charset="0"/>
            </a:endParaRPr>
          </a:p>
          <a:p>
            <a:pPr marL="0" marR="0" indent="0" algn="just">
              <a:spcBef>
                <a:spcPts val="0"/>
              </a:spcBef>
              <a:spcAft>
                <a:spcPts val="1200"/>
              </a:spcAft>
              <a:buNone/>
            </a:pPr>
            <a:r>
              <a:rPr lang="en-US" sz="1800" dirty="0">
                <a:solidFill>
                  <a:srgbClr val="000000"/>
                </a:solidFill>
                <a:effectLst/>
                <a:cs typeface="Calibri" panose="020F0502020204030204" pitchFamily="34" charset="0"/>
              </a:rPr>
              <a:t>Because of the size of the repository, it's recommended that you either clone the repository or download a zip archive of it if you're not familiar with using Git. Instructions for downloading a ZIP archive are linked to on the repository’s front page. </a:t>
            </a:r>
            <a:endParaRPr lang="en-US" sz="1800" dirty="0">
              <a:effectLst/>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21987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effectLst/>
                <a:cs typeface="Calibri" panose="020F0502020204030204" pitchFamily="34" charset="0"/>
              </a:rPr>
              <a:t>This diagram shows the overall AVCDL supply chain training path.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effectLst/>
              <a:cs typeface="Calibri" panose="020F0502020204030204" pitchFamily="34" charset="0"/>
            </a:endParaRPr>
          </a:p>
        </p:txBody>
      </p:sp>
    </p:spTree>
    <p:extLst>
      <p:ext uri="{BB962C8B-B14F-4D97-AF65-F5344CB8AC3E}">
        <p14:creationId xmlns:p14="http://schemas.microsoft.com/office/powerpoint/2010/main" val="2260834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06189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496354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0CD13E27-6606-872D-BFFB-156FC9E29142}"/>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E112845A-1F11-EA8A-A698-CC9A045DF292}"/>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03E0ABA-79FF-FE84-DD27-7B8DAB9FE5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2238697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35936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35936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Script: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9499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949425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426348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a:extLst>
            <a:ext uri="{FF2B5EF4-FFF2-40B4-BE49-F238E27FC236}">
              <a16:creationId xmlns:a16="http://schemas.microsoft.com/office/drawing/2014/main" id="{A05D8448-8358-9DA3-67AF-BC8CC11DF089}"/>
            </a:ext>
          </a:extLst>
        </p:cNvPr>
        <p:cNvGrpSpPr/>
        <p:nvPr/>
      </p:nvGrpSpPr>
      <p:grpSpPr>
        <a:xfrm>
          <a:off x="0" y="0"/>
          <a:ext cx="0" cy="0"/>
          <a:chOff x="0" y="0"/>
          <a:chExt cx="0" cy="0"/>
        </a:xfrm>
      </p:grpSpPr>
      <p:sp>
        <p:nvSpPr>
          <p:cNvPr id="1196" name="Google Shape;1196;g9ac6590046_0_272:notes">
            <a:extLst>
              <a:ext uri="{FF2B5EF4-FFF2-40B4-BE49-F238E27FC236}">
                <a16:creationId xmlns:a16="http://schemas.microsoft.com/office/drawing/2014/main" id="{81EC78EF-45F6-F09E-6FE4-3E79EBE4BE1D}"/>
              </a:ext>
            </a:extLst>
          </p:cNvPr>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a:extLst>
              <a:ext uri="{FF2B5EF4-FFF2-40B4-BE49-F238E27FC236}">
                <a16:creationId xmlns:a16="http://schemas.microsoft.com/office/drawing/2014/main" id="{DE70EB32-1140-068F-19B9-B83C16D429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936241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9ac6590046_0_27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9ac6590046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cs typeface="Calibri" panose="020F0502020204030204" pitchFamily="34" charset="0"/>
              </a:rPr>
              <a:t>Script:</a:t>
            </a:r>
          </a:p>
          <a:p>
            <a:pPr marL="0" lvl="0" indent="0" algn="l" rtl="0">
              <a:spcBef>
                <a:spcPts val="0"/>
              </a:spcBef>
              <a:spcAft>
                <a:spcPts val="0"/>
              </a:spcAft>
              <a:buNone/>
            </a:pPr>
            <a:endParaRPr lang="en-US" sz="1400" dirty="0">
              <a:cs typeface="Calibri" panose="020F0502020204030204" pitchFamily="34" charset="0"/>
            </a:endParaRPr>
          </a:p>
        </p:txBody>
      </p:sp>
    </p:spTree>
    <p:extLst>
      <p:ext uri="{BB962C8B-B14F-4D97-AF65-F5344CB8AC3E}">
        <p14:creationId xmlns:p14="http://schemas.microsoft.com/office/powerpoint/2010/main" val="139364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cs typeface="Times New Roman" panose="02020603050405020304" pitchFamily="18" charset="0"/>
              </a:rPr>
              <a:t>Let’s consider the general categories covered by UN R155. The first is general material covering the UN boilerplate. The second is the cybersecurity management system or CSMS which deals with the product creation process. The third, vehicle type or product operation processes. Fourth is reporting which deals with product issue processes. R155 doesn’t just focus on the OEM, although the OEM is primarily responsible for ensuring compliance. There is an expectation within R155 that the entire supply chain conforms to the regulation, regardless of the supplier tier.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89583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bd8f7373d4_0_397: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bd8f7373d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Script:</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cs typeface="Times New Roman" panose="02020603050405020304" pitchFamily="18" charset="0"/>
              </a:rPr>
              <a:t>Here we see an illustration of how a R155 supply chain showing various information flows. The OEM generates requirements for its tier 1 suppliers. The tier 1 suppliers </a:t>
            </a:r>
            <a:r>
              <a:rPr lang="en-US" sz="1800" dirty="0">
                <a:solidFill>
                  <a:srgbClr val="000000"/>
                </a:solidFill>
                <a:effectLst/>
                <a:cs typeface="Times New Roman" panose="02020603050405020304" pitchFamily="18" charset="0"/>
              </a:rPr>
              <a:t>in turn generate </a:t>
            </a:r>
            <a:r>
              <a:rPr lang="en-US" sz="1800" dirty="0">
                <a:effectLst/>
                <a:cs typeface="Times New Roman" panose="02020603050405020304" pitchFamily="18" charset="0"/>
              </a:rPr>
              <a:t>requirements for all of their lower tier suppliers. All suppliers are expected to provide evidence supporting their fulfillment of the requirements and their compliance with R155. This evidence accumulates as it feeds up the supply chain. Eventually, when the product is ready for certification, the OEM organizes the accumulated evidence and provides it to the approval authority.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cs typeface="Times New Roman" panose="02020603050405020304" pitchFamily="18" charset="0"/>
              </a:rPr>
              <a:t>If the evidence is compelling, the approval authority provides an approval of the type to the OEM. Measurement and control of requirements and evidence is established in the agreements between each customer and their supplier regardless of their position in the supply chain. The controlling agreement within the context of ISO/SAE 21434 is called a cybersecurity interface agreement or CIA.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18358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4.0/legalcode" TargetMode="External"/><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507" y="992767"/>
            <a:ext cx="11358000" cy="27369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6900"/>
              <a:buNone/>
              <a:defRPr sz="6900" b="0" i="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dirty="0"/>
          </a:p>
        </p:txBody>
      </p:sp>
      <p:sp>
        <p:nvSpPr>
          <p:cNvPr id="11" name="Google Shape;11;p2"/>
          <p:cNvSpPr txBox="1">
            <a:spLocks noGrp="1"/>
          </p:cNvSpPr>
          <p:nvPr>
            <p:ph type="subTitle" idx="1"/>
          </p:nvPr>
        </p:nvSpPr>
        <p:spPr>
          <a:xfrm>
            <a:off x="415496" y="3778833"/>
            <a:ext cx="11358000" cy="10569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3700"/>
              <a:buNone/>
              <a:defRPr sz="3700" b="0" i="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dirty="0"/>
          </a:p>
        </p:txBody>
      </p:sp>
      <p:sp>
        <p:nvSpPr>
          <p:cNvPr id="12" name="Google Shape;12;p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496" y="1474833"/>
            <a:ext cx="11358000" cy="26181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16000"/>
              <a:buNone/>
              <a:defRPr sz="16000" b="0" i="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rPr dirty="0"/>
              <a:t>xx%</a:t>
            </a:r>
          </a:p>
        </p:txBody>
      </p:sp>
      <p:sp>
        <p:nvSpPr>
          <p:cNvPr id="46" name="Google Shape;46;p11"/>
          <p:cNvSpPr txBox="1">
            <a:spLocks noGrp="1"/>
          </p:cNvSpPr>
          <p:nvPr>
            <p:ph type="body" idx="1"/>
          </p:nvPr>
        </p:nvSpPr>
        <p:spPr>
          <a:xfrm>
            <a:off x="415496" y="4202967"/>
            <a:ext cx="11358000" cy="1734300"/>
          </a:xfrm>
          <a:prstGeom prst="rect">
            <a:avLst/>
          </a:prstGeom>
        </p:spPr>
        <p:txBody>
          <a:bodyPr spcFirstLastPara="1" wrap="square" lIns="121875" tIns="121875" rIns="121875" bIns="121875" anchor="t" anchorCtr="0">
            <a:noAutofit/>
          </a:bodyPr>
          <a:lstStyle>
            <a:lvl1pPr marL="457200" lvl="0" indent="-381000" algn="ctr">
              <a:spcBef>
                <a:spcPts val="0"/>
              </a:spcBef>
              <a:spcAft>
                <a:spcPts val="0"/>
              </a:spcAft>
              <a:buSzPts val="2400"/>
              <a:buChar char="●"/>
              <a:defRPr b="0" i="0"/>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dirty="0"/>
          </a:p>
        </p:txBody>
      </p:sp>
      <p:sp>
        <p:nvSpPr>
          <p:cNvPr id="47" name="Google Shape;47;p11"/>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587"/>
        <p:cNvGrpSpPr/>
        <p:nvPr/>
      </p:nvGrpSpPr>
      <p:grpSpPr>
        <a:xfrm>
          <a:off x="0" y="0"/>
          <a:ext cx="0" cy="0"/>
          <a:chOff x="0" y="0"/>
          <a:chExt cx="0" cy="0"/>
        </a:xfrm>
      </p:grpSpPr>
      <p:sp>
        <p:nvSpPr>
          <p:cNvPr id="588" name="Google Shape;588;p10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9" name="Google Shape;589;p105"/>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0" name="Google Shape;590;p10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1" name="Google Shape;591;p105"/>
          <p:cNvSpPr txBox="1">
            <a:spLocks noGrp="1"/>
          </p:cNvSpPr>
          <p:nvPr>
            <p:ph type="body" idx="3"/>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92" name="Google Shape;592;p10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593" name="Google Shape;593;p10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94" name="Google Shape;594;p10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595"/>
        <p:cNvGrpSpPr/>
        <p:nvPr/>
      </p:nvGrpSpPr>
      <p:grpSpPr>
        <a:xfrm>
          <a:off x="0" y="0"/>
          <a:ext cx="0" cy="0"/>
          <a:chOff x="0" y="0"/>
          <a:chExt cx="0" cy="0"/>
        </a:xfrm>
      </p:grpSpPr>
      <p:sp>
        <p:nvSpPr>
          <p:cNvPr id="596" name="Google Shape;596;p10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97" name="Google Shape;597;p106"/>
          <p:cNvSpPr txBox="1">
            <a:spLocks noGrp="1"/>
          </p:cNvSpPr>
          <p:nvPr>
            <p:ph type="title"/>
          </p:nvPr>
        </p:nvSpPr>
        <p:spPr>
          <a:xfrm>
            <a:off x="455617" y="73152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8" name="Google Shape;598;p106"/>
          <p:cNvSpPr txBox="1">
            <a:spLocks noGrp="1"/>
          </p:cNvSpPr>
          <p:nvPr>
            <p:ph type="subTitle" idx="1"/>
          </p:nvPr>
        </p:nvSpPr>
        <p:spPr>
          <a:xfrm>
            <a:off x="455663" y="457200"/>
            <a:ext cx="50292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99" name="Google Shape;599;p106"/>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00" name="Google Shape;600;p10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01" name="Google Shape;601;p10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02" name="Google Shape;602;p10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3F3F3"/>
                </a:solidFill>
                <a:latin typeface="Roboto"/>
                <a:ea typeface="Roboto"/>
                <a:cs typeface="Roboto"/>
                <a:sym typeface="Roboto"/>
              </a:rPr>
              <a:t>Proprietary &amp; Confidential - For Internal Use Only</a:t>
            </a:r>
            <a:endParaRPr sz="1000">
              <a:solidFill>
                <a:srgbClr val="F3F3F3"/>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603"/>
        <p:cNvGrpSpPr/>
        <p:nvPr/>
      </p:nvGrpSpPr>
      <p:grpSpPr>
        <a:xfrm>
          <a:off x="0" y="0"/>
          <a:ext cx="0" cy="0"/>
          <a:chOff x="0" y="0"/>
          <a:chExt cx="0" cy="0"/>
        </a:xfrm>
      </p:grpSpPr>
      <p:sp>
        <p:nvSpPr>
          <p:cNvPr id="604" name="Google Shape;604;p107"/>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07"/>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606" name="Google Shape;606;p10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07" name="Google Shape;607;p10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08" name="Google Shape;608;p10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609"/>
        <p:cNvGrpSpPr/>
        <p:nvPr/>
      </p:nvGrpSpPr>
      <p:grpSpPr>
        <a:xfrm>
          <a:off x="0" y="0"/>
          <a:ext cx="0" cy="0"/>
          <a:chOff x="0" y="0"/>
          <a:chExt cx="0" cy="0"/>
        </a:xfrm>
      </p:grpSpPr>
      <p:sp>
        <p:nvSpPr>
          <p:cNvPr id="610" name="Google Shape;610;p10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08"/>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2" name="Google Shape;612;p10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613" name="Google Shape;613;p10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614" name="Google Shape;614;p10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15" name="Google Shape;615;p10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616"/>
        <p:cNvGrpSpPr/>
        <p:nvPr/>
      </p:nvGrpSpPr>
      <p:grpSpPr>
        <a:xfrm>
          <a:off x="0" y="0"/>
          <a:ext cx="0" cy="0"/>
          <a:chOff x="0" y="0"/>
          <a:chExt cx="0" cy="0"/>
        </a:xfrm>
      </p:grpSpPr>
      <p:sp>
        <p:nvSpPr>
          <p:cNvPr id="617" name="Google Shape;617;p109"/>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09"/>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19" name="Google Shape;619;p109"/>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0" name="Google Shape;620;p109"/>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1" name="Google Shape;621;p10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22" name="Google Shape;622;p10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23" name="Google Shape;623;p10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624"/>
        <p:cNvGrpSpPr/>
        <p:nvPr/>
      </p:nvGrpSpPr>
      <p:grpSpPr>
        <a:xfrm>
          <a:off x="0" y="0"/>
          <a:ext cx="0" cy="0"/>
          <a:chOff x="0" y="0"/>
          <a:chExt cx="0" cy="0"/>
        </a:xfrm>
      </p:grpSpPr>
      <p:sp>
        <p:nvSpPr>
          <p:cNvPr id="625" name="Google Shape;625;p11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6" name="Google Shape;626;p110"/>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27" name="Google Shape;627;p110"/>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28" name="Google Shape;628;p11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29" name="Google Shape;629;p11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30" name="Google Shape;630;p11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31" name="Google Shape;631;p11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632"/>
        <p:cNvGrpSpPr/>
        <p:nvPr/>
      </p:nvGrpSpPr>
      <p:grpSpPr>
        <a:xfrm>
          <a:off x="0" y="0"/>
          <a:ext cx="0" cy="0"/>
          <a:chOff x="0" y="0"/>
          <a:chExt cx="0" cy="0"/>
        </a:xfrm>
      </p:grpSpPr>
      <p:sp>
        <p:nvSpPr>
          <p:cNvPr id="633" name="Google Shape;633;p11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34" name="Google Shape;634;p111"/>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5" name="Google Shape;635;p111"/>
          <p:cNvSpPr txBox="1">
            <a:spLocks noGrp="1"/>
          </p:cNvSpPr>
          <p:nvPr>
            <p:ph type="subTitle" idx="1"/>
          </p:nvPr>
        </p:nvSpPr>
        <p:spPr>
          <a:xfrm>
            <a:off x="455625" y="1280160"/>
            <a:ext cx="50292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36" name="Google Shape;636;p111"/>
          <p:cNvSpPr txBox="1">
            <a:spLocks noGrp="1"/>
          </p:cNvSpPr>
          <p:nvPr>
            <p:ph type="body" idx="3"/>
          </p:nvPr>
        </p:nvSpPr>
        <p:spPr>
          <a:xfrm>
            <a:off x="45562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637" name="Google Shape;637;p11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38" name="Google Shape;638;p11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39" name="Google Shape;639;p11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640"/>
        <p:cNvGrpSpPr/>
        <p:nvPr/>
      </p:nvGrpSpPr>
      <p:grpSpPr>
        <a:xfrm>
          <a:off x="0" y="0"/>
          <a:ext cx="0" cy="0"/>
          <a:chOff x="0" y="0"/>
          <a:chExt cx="0" cy="0"/>
        </a:xfrm>
      </p:grpSpPr>
      <p:sp>
        <p:nvSpPr>
          <p:cNvPr id="641" name="Google Shape;641;p112"/>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2" name="Google Shape;642;p112"/>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1pPr>
            <a:lvl2pPr lvl="1" rtl="0">
              <a:spcBef>
                <a:spcPts val="600"/>
              </a:spcBef>
              <a:spcAft>
                <a:spcPts val="0"/>
              </a:spcAft>
              <a:buSzPts val="1800"/>
              <a:buNone/>
              <a:defRPr/>
            </a:lvl2pPr>
            <a:lvl3pPr lvl="2" rtl="0">
              <a:spcBef>
                <a:spcPts val="600"/>
              </a:spcBef>
              <a:spcAft>
                <a:spcPts val="0"/>
              </a:spcAft>
              <a:buSzPts val="1600"/>
              <a:buNone/>
              <a:defRPr/>
            </a:lvl3pPr>
            <a:lvl4pPr lvl="3" rtl="0">
              <a:spcBef>
                <a:spcPts val="300"/>
              </a:spcBef>
              <a:spcAft>
                <a:spcPts val="0"/>
              </a:spcAft>
              <a:buSzPts val="1400"/>
              <a:buNone/>
              <a:defRPr/>
            </a:lvl4pPr>
            <a:lvl5pPr lvl="4" rtl="0">
              <a:spcBef>
                <a:spcPts val="300"/>
              </a:spcBef>
              <a:spcAft>
                <a:spcPts val="0"/>
              </a:spcAft>
              <a:buSzPts val="1200"/>
              <a:buNone/>
              <a:defRPr/>
            </a:lvl5pPr>
            <a:lvl6pPr lvl="5" rtl="0">
              <a:spcBef>
                <a:spcPts val="533"/>
              </a:spcBef>
              <a:spcAft>
                <a:spcPts val="0"/>
              </a:spcAft>
              <a:buSzPts val="2666"/>
              <a:buNone/>
              <a:defRPr/>
            </a:lvl6pPr>
            <a:lvl7pPr lvl="6" rtl="0">
              <a:spcBef>
                <a:spcPts val="533"/>
              </a:spcBef>
              <a:spcAft>
                <a:spcPts val="0"/>
              </a:spcAft>
              <a:buSzPts val="2666"/>
              <a:buNone/>
              <a:defRPr/>
            </a:lvl7pPr>
            <a:lvl8pPr lvl="7" rtl="0">
              <a:spcBef>
                <a:spcPts val="533"/>
              </a:spcBef>
              <a:spcAft>
                <a:spcPts val="0"/>
              </a:spcAft>
              <a:buSzPts val="2666"/>
              <a:buNone/>
              <a:defRPr/>
            </a:lvl8pPr>
            <a:lvl9pPr lvl="8" rtl="0">
              <a:spcBef>
                <a:spcPts val="533"/>
              </a:spcBef>
              <a:spcAft>
                <a:spcPts val="0"/>
              </a:spcAft>
              <a:buSzPts val="2666"/>
              <a:buNone/>
              <a:defRPr/>
            </a:lvl9pPr>
          </a:lstStyle>
          <a:p>
            <a:endParaRPr/>
          </a:p>
        </p:txBody>
      </p:sp>
      <p:sp>
        <p:nvSpPr>
          <p:cNvPr id="643" name="Google Shape;643;p11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644" name="Google Shape;644;p11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45" name="Google Shape;645;p11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646"/>
        <p:cNvGrpSpPr/>
        <p:nvPr/>
      </p:nvGrpSpPr>
      <p:grpSpPr>
        <a:xfrm>
          <a:off x="0" y="0"/>
          <a:ext cx="0" cy="0"/>
          <a:chOff x="0" y="0"/>
          <a:chExt cx="0" cy="0"/>
        </a:xfrm>
      </p:grpSpPr>
      <p:sp>
        <p:nvSpPr>
          <p:cNvPr id="647" name="Google Shape;647;p11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113"/>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sp>
        <p:nvSpPr>
          <p:cNvPr id="649" name="Google Shape;649;p11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50" name="Google Shape;650;p11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51" name="Google Shape;651;p11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652"/>
        <p:cNvGrpSpPr/>
        <p:nvPr/>
      </p:nvGrpSpPr>
      <p:grpSpPr>
        <a:xfrm>
          <a:off x="0" y="0"/>
          <a:ext cx="0" cy="0"/>
          <a:chOff x="0" y="0"/>
          <a:chExt cx="0" cy="0"/>
        </a:xfrm>
      </p:grpSpPr>
      <p:sp>
        <p:nvSpPr>
          <p:cNvPr id="653" name="Google Shape;653;p114"/>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54" name="Google Shape;654;p114"/>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5" name="Google Shape;655;p114"/>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56" name="Google Shape;656;p11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57" name="Google Shape;657;p11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58" name="Google Shape;658;p11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659"/>
        <p:cNvGrpSpPr/>
        <p:nvPr/>
      </p:nvGrpSpPr>
      <p:grpSpPr>
        <a:xfrm>
          <a:off x="0" y="0"/>
          <a:ext cx="0" cy="0"/>
          <a:chOff x="0" y="0"/>
          <a:chExt cx="0" cy="0"/>
        </a:xfrm>
      </p:grpSpPr>
      <p:sp>
        <p:nvSpPr>
          <p:cNvPr id="660" name="Google Shape;660;p115"/>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1" name="Google Shape;661;p115"/>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9D9D9"/>
              </a:buClr>
              <a:buSzPts val="2000"/>
              <a:buFont typeface="Roboto"/>
              <a:buNone/>
              <a:defRPr sz="2000" b="0" i="0" u="none" strike="noStrike" cap="none">
                <a:solidFill>
                  <a:srgbClr val="D9D9D9"/>
                </a:solidFill>
                <a:latin typeface="Roboto"/>
                <a:ea typeface="Roboto"/>
                <a:cs typeface="Roboto"/>
                <a:sym typeface="Roboto"/>
              </a:defRPr>
            </a:lvl1pPr>
            <a:lvl2pPr marR="0" lvl="1" algn="l" rtl="0">
              <a:spcBef>
                <a:spcPts val="600"/>
              </a:spcBef>
              <a:spcAft>
                <a:spcPts val="0"/>
              </a:spcAft>
              <a:buClr>
                <a:srgbClr val="D9D9D9"/>
              </a:buClr>
              <a:buSzPts val="1800"/>
              <a:buFont typeface="Arial"/>
              <a:buChar char="•"/>
              <a:defRPr sz="1800" b="0" i="0" u="none" strike="noStrike" cap="none">
                <a:solidFill>
                  <a:srgbClr val="D9D9D9"/>
                </a:solidFill>
                <a:latin typeface="Roboto"/>
                <a:ea typeface="Roboto"/>
                <a:cs typeface="Roboto"/>
                <a:sym typeface="Roboto"/>
              </a:defRPr>
            </a:lvl2pPr>
            <a:lvl3pPr marR="0" lvl="2" algn="l" rtl="0">
              <a:spcBef>
                <a:spcPts val="600"/>
              </a:spcBef>
              <a:spcAft>
                <a:spcPts val="0"/>
              </a:spcAft>
              <a:buClr>
                <a:srgbClr val="D9D9D9"/>
              </a:buClr>
              <a:buSzPts val="1600"/>
              <a:buFont typeface="Merriweather Sans"/>
              <a:buChar char="−"/>
              <a:defRPr sz="1600" b="0" i="0" u="none" strike="noStrike" cap="none">
                <a:solidFill>
                  <a:srgbClr val="D9D9D9"/>
                </a:solidFill>
                <a:latin typeface="Roboto"/>
                <a:ea typeface="Roboto"/>
                <a:cs typeface="Roboto"/>
                <a:sym typeface="Roboto"/>
              </a:defRPr>
            </a:lvl3pPr>
            <a:lvl4pPr marR="0" lvl="3" algn="l" rtl="0">
              <a:spcBef>
                <a:spcPts val="300"/>
              </a:spcBef>
              <a:spcAft>
                <a:spcPts val="0"/>
              </a:spcAft>
              <a:buClr>
                <a:srgbClr val="D9D9D9"/>
              </a:buClr>
              <a:buSzPts val="1400"/>
              <a:buFont typeface="Arial"/>
              <a:buChar char="•"/>
              <a:defRPr sz="1400" b="0" i="0" u="none" strike="noStrike" cap="none">
                <a:solidFill>
                  <a:srgbClr val="D9D9D9"/>
                </a:solidFill>
                <a:latin typeface="Roboto"/>
                <a:ea typeface="Roboto"/>
                <a:cs typeface="Roboto"/>
                <a:sym typeface="Roboto"/>
              </a:defRPr>
            </a:lvl4pPr>
            <a:lvl5pPr marR="0" lvl="4" algn="l" rtl="0">
              <a:spcBef>
                <a:spcPts val="300"/>
              </a:spcBef>
              <a:spcAft>
                <a:spcPts val="0"/>
              </a:spcAft>
              <a:buClr>
                <a:srgbClr val="D9D9D9"/>
              </a:buClr>
              <a:buSzPts val="1200"/>
              <a:buFont typeface="Merriweather Sans"/>
              <a:buChar char="−"/>
              <a:defRPr sz="1200" b="0" i="0" u="none" strike="noStrike" cap="none">
                <a:solidFill>
                  <a:srgbClr val="D9D9D9"/>
                </a:solidFill>
                <a:latin typeface="Roboto"/>
                <a:ea typeface="Roboto"/>
                <a:cs typeface="Roboto"/>
                <a:sym typeface="Roboto"/>
              </a:defRPr>
            </a:lvl5pPr>
            <a:lvl6pPr marR="0" lvl="5"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6pPr>
            <a:lvl7pPr marR="0" lvl="6"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7pPr>
            <a:lvl8pPr marR="0" lvl="7"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8pPr>
            <a:lvl9pPr marR="0" lvl="8" algn="l" rtl="0">
              <a:spcBef>
                <a:spcPts val="533"/>
              </a:spcBef>
              <a:spcAft>
                <a:spcPts val="0"/>
              </a:spcAft>
              <a:buClr>
                <a:srgbClr val="D9D9D9"/>
              </a:buClr>
              <a:buSzPts val="2666"/>
              <a:buFont typeface="Arial"/>
              <a:buChar char="•"/>
              <a:defRPr sz="2666" b="0" i="0" u="none" strike="noStrike" cap="none">
                <a:solidFill>
                  <a:srgbClr val="D9D9D9"/>
                </a:solidFill>
                <a:latin typeface="Poppins Medium"/>
                <a:ea typeface="Poppins Medium"/>
                <a:cs typeface="Poppins Medium"/>
                <a:sym typeface="Poppins Medium"/>
              </a:defRPr>
            </a:lvl9pPr>
          </a:lstStyle>
          <a:p>
            <a:endParaRPr/>
          </a:p>
        </p:txBody>
      </p:sp>
      <p:sp>
        <p:nvSpPr>
          <p:cNvPr id="662" name="Google Shape;662;p11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63" name="Google Shape;663;p115"/>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64" name="Google Shape;664;p11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65" name="Google Shape;665;p11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666"/>
        <p:cNvGrpSpPr/>
        <p:nvPr/>
      </p:nvGrpSpPr>
      <p:grpSpPr>
        <a:xfrm>
          <a:off x="0" y="0"/>
          <a:ext cx="0" cy="0"/>
          <a:chOff x="0" y="0"/>
          <a:chExt cx="0" cy="0"/>
        </a:xfrm>
      </p:grpSpPr>
      <p:sp>
        <p:nvSpPr>
          <p:cNvPr id="667" name="Google Shape;667;p116"/>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68" name="Google Shape;668;p116"/>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9" name="Google Shape;669;p11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70" name="Google Shape;670;p116"/>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71" name="Google Shape;671;p11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72" name="Google Shape;672;p11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673"/>
        <p:cNvGrpSpPr/>
        <p:nvPr/>
      </p:nvGrpSpPr>
      <p:grpSpPr>
        <a:xfrm>
          <a:off x="0" y="0"/>
          <a:ext cx="0" cy="0"/>
          <a:chOff x="0" y="0"/>
          <a:chExt cx="0" cy="0"/>
        </a:xfrm>
      </p:grpSpPr>
      <p:sp>
        <p:nvSpPr>
          <p:cNvPr id="674" name="Google Shape;674;p11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5" name="Google Shape;675;p11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676" name="Google Shape;676;p11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77" name="Google Shape;677;p11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678"/>
        <p:cNvGrpSpPr/>
        <p:nvPr/>
      </p:nvGrpSpPr>
      <p:grpSpPr>
        <a:xfrm>
          <a:off x="0" y="0"/>
          <a:ext cx="0" cy="0"/>
          <a:chOff x="0" y="0"/>
          <a:chExt cx="0" cy="0"/>
        </a:xfrm>
      </p:grpSpPr>
      <p:sp>
        <p:nvSpPr>
          <p:cNvPr id="679" name="Google Shape;679;p118"/>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0" name="Google Shape;680;p11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81" name="Google Shape;681;p118"/>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82" name="Google Shape;682;p118"/>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683" name="Google Shape;683;p11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84" name="Google Shape;684;p11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685"/>
        <p:cNvGrpSpPr/>
        <p:nvPr/>
      </p:nvGrpSpPr>
      <p:grpSpPr>
        <a:xfrm>
          <a:off x="0" y="0"/>
          <a:ext cx="0" cy="0"/>
          <a:chOff x="0" y="0"/>
          <a:chExt cx="0" cy="0"/>
        </a:xfrm>
      </p:grpSpPr>
      <p:sp>
        <p:nvSpPr>
          <p:cNvPr id="686" name="Google Shape;686;p119"/>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87" name="Google Shape;687;p11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88" name="Google Shape;688;p11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89" name="Google Shape;689;p11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690" name="Google Shape;690;p119"/>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691" name="Google Shape;691;p11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692" name="Google Shape;692;p11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693"/>
        <p:cNvGrpSpPr/>
        <p:nvPr/>
      </p:nvGrpSpPr>
      <p:grpSpPr>
        <a:xfrm>
          <a:off x="0" y="0"/>
          <a:ext cx="0" cy="0"/>
          <a:chOff x="0" y="0"/>
          <a:chExt cx="0" cy="0"/>
        </a:xfrm>
      </p:grpSpPr>
      <p:sp>
        <p:nvSpPr>
          <p:cNvPr id="694" name="Google Shape;694;p120"/>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95" name="Google Shape;695;p120"/>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96" name="Google Shape;696;p12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697" name="Google Shape;697;p120"/>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698" name="Google Shape;698;p120"/>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699" name="Google Shape;699;p12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00" name="Google Shape;700;p12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701"/>
        <p:cNvGrpSpPr/>
        <p:nvPr/>
      </p:nvGrpSpPr>
      <p:grpSpPr>
        <a:xfrm>
          <a:off x="0" y="0"/>
          <a:ext cx="0" cy="0"/>
          <a:chOff x="0" y="0"/>
          <a:chExt cx="0" cy="0"/>
        </a:xfrm>
      </p:grpSpPr>
      <p:sp>
        <p:nvSpPr>
          <p:cNvPr id="702" name="Google Shape;702;p12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03" name="Google Shape;703;p121"/>
          <p:cNvSpPr txBox="1">
            <a:spLocks noGrp="1"/>
          </p:cNvSpPr>
          <p:nvPr>
            <p:ph type="title"/>
          </p:nvPr>
        </p:nvSpPr>
        <p:spPr>
          <a:xfrm>
            <a:off x="455617" y="73152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704" name="Google Shape;704;p121" descr="A picture containing drawing&#10;&#10;Description automatically generated"/>
          <p:cNvPicPr preferRelativeResize="0"/>
          <p:nvPr/>
        </p:nvPicPr>
        <p:blipFill rotWithShape="1">
          <a:blip r:embed="rId2">
            <a:alphaModFix/>
          </a:blip>
          <a:srcRect b="31356"/>
          <a:stretch/>
        </p:blipFill>
        <p:spPr>
          <a:xfrm>
            <a:off x="455618" y="6277208"/>
            <a:ext cx="685804" cy="352192"/>
          </a:xfrm>
          <a:prstGeom prst="rect">
            <a:avLst/>
          </a:prstGeom>
          <a:noFill/>
          <a:ln>
            <a:noFill/>
          </a:ln>
        </p:spPr>
      </p:pic>
      <p:sp>
        <p:nvSpPr>
          <p:cNvPr id="705" name="Google Shape;705;p12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06" name="Google Shape;706;p121"/>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07" name="Google Shape;707;p121"/>
          <p:cNvSpPr txBox="1">
            <a:spLocks noGrp="1"/>
          </p:cNvSpPr>
          <p:nvPr>
            <p:ph type="subTitle" idx="3"/>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08" name="Google Shape;708;p12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709"/>
        <p:cNvGrpSpPr/>
        <p:nvPr/>
      </p:nvGrpSpPr>
      <p:grpSpPr>
        <a:xfrm>
          <a:off x="0" y="0"/>
          <a:ext cx="0" cy="0"/>
          <a:chOff x="0" y="0"/>
          <a:chExt cx="0" cy="0"/>
        </a:xfrm>
      </p:grpSpPr>
      <p:sp>
        <p:nvSpPr>
          <p:cNvPr id="710" name="Google Shape;710;p12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1" name="Google Shape;711;p12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12" name="Google Shape;712;p12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713" name="Google Shape;713;p12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14" name="Google Shape;714;p12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715"/>
        <p:cNvGrpSpPr/>
        <p:nvPr/>
      </p:nvGrpSpPr>
      <p:grpSpPr>
        <a:xfrm>
          <a:off x="0" y="0"/>
          <a:ext cx="0" cy="0"/>
          <a:chOff x="0" y="0"/>
          <a:chExt cx="0" cy="0"/>
        </a:xfrm>
      </p:grpSpPr>
      <p:sp>
        <p:nvSpPr>
          <p:cNvPr id="716" name="Google Shape;716;p12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7" name="Google Shape;717;p12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18" name="Google Shape;718;p123"/>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19" name="Google Shape;719;p12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20" name="Google Shape;720;p12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21" name="Google Shape;721;p12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722"/>
        <p:cNvGrpSpPr/>
        <p:nvPr/>
      </p:nvGrpSpPr>
      <p:grpSpPr>
        <a:xfrm>
          <a:off x="0" y="0"/>
          <a:ext cx="0" cy="0"/>
          <a:chOff x="0" y="0"/>
          <a:chExt cx="0" cy="0"/>
        </a:xfrm>
      </p:grpSpPr>
      <p:sp>
        <p:nvSpPr>
          <p:cNvPr id="723" name="Google Shape;723;p124"/>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12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25" name="Google Shape;725;p124"/>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726" name="Google Shape;726;p124"/>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27" name="Google Shape;727;p124"/>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28" name="Google Shape;728;p12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29" name="Google Shape;729;p12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C" userDrawn="1">
  <p:cSld name="1_Cover C">
    <p:bg>
      <p:bgPr>
        <a:solidFill>
          <a:srgbClr val="030A14"/>
        </a:solid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455622" y="2364060"/>
            <a:ext cx="8915583" cy="3789320"/>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8" name="Google Shape;58;p14"/>
          <p:cNvSpPr txBox="1"/>
          <p:nvPr/>
        </p:nvSpPr>
        <p:spPr>
          <a:xfrm>
            <a:off x="2817813" y="6212114"/>
            <a:ext cx="8915583" cy="417286"/>
          </a:xfrm>
          <a:prstGeom prst="rect">
            <a:avLst/>
          </a:prstGeom>
          <a:noFill/>
          <a:ln>
            <a:noFill/>
          </a:ln>
        </p:spPr>
        <p:txBody>
          <a:bodyPr spcFirstLastPara="1" wrap="square" lIns="0" tIns="0" rIns="0" bIns="0" anchor="b" anchorCtr="0">
            <a:noAutofit/>
          </a:bodyPr>
          <a:lstStyle/>
          <a:p>
            <a:pPr algn="r"/>
            <a:r>
              <a:rPr lang="en-US" sz="1200" b="0" i="0" u="none" strike="noStrike" cap="none" dirty="0">
                <a:solidFill>
                  <a:schemeClr val="bg1"/>
                </a:solidFill>
                <a:effectLst/>
                <a:latin typeface="Roboto" panose="02000000000000000000" pitchFamily="2" charset="0"/>
                <a:ea typeface="Roboto" panose="02000000000000000000" pitchFamily="2" charset="0"/>
                <a:cs typeface="Arial"/>
                <a:sym typeface="Arial"/>
              </a:rPr>
              <a:t>This work was created by Motional and is licensed under the Creative Commons Attribution-Share Alike (CC BY-SA-4.0) License.</a:t>
            </a:r>
          </a:p>
          <a:p>
            <a:pPr algn="r"/>
            <a:r>
              <a:rPr lang="en-US" sz="1200" b="1" i="0" u="sng"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hlinkClick r:id="rId2">
                  <a:extLst>
                    <a:ext uri="{A12FA001-AC4F-418D-AE19-62706E023703}">
                      <ahyp:hlinkClr xmlns:ahyp="http://schemas.microsoft.com/office/drawing/2018/hyperlinkcolor" val="tx"/>
                    </a:ext>
                  </a:extLst>
                </a:hlinkClick>
              </a:rPr>
              <a:t>https://creativecommons.org/licenses/by/4.0/legalcode</a:t>
            </a:r>
            <a:endParaRPr lang="en-US" sz="1200" b="0" i="0" u="none" strike="noStrike" cap="none" dirty="0">
              <a:solidFill>
                <a:schemeClr val="bg1"/>
              </a:solidFill>
              <a:effectLst/>
              <a:latin typeface="Courier New" panose="02070309020205020404" pitchFamily="49" charset="0"/>
              <a:ea typeface="Roboto" panose="02000000000000000000" pitchFamily="2" charset="0"/>
              <a:cs typeface="Courier New" panose="02070309020205020404" pitchFamily="49" charset="0"/>
              <a:sym typeface="Aria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730"/>
        <p:cNvGrpSpPr/>
        <p:nvPr/>
      </p:nvGrpSpPr>
      <p:grpSpPr>
        <a:xfrm>
          <a:off x="0" y="0"/>
          <a:ext cx="0" cy="0"/>
          <a:chOff x="0" y="0"/>
          <a:chExt cx="0" cy="0"/>
        </a:xfrm>
      </p:grpSpPr>
      <p:sp>
        <p:nvSpPr>
          <p:cNvPr id="731" name="Google Shape;731;p125"/>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2" name="Google Shape;732;p12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33" name="Google Shape;733;p125"/>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734" name="Google Shape;734;p12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35" name="Google Shape;735;p12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736"/>
        <p:cNvGrpSpPr/>
        <p:nvPr/>
      </p:nvGrpSpPr>
      <p:grpSpPr>
        <a:xfrm>
          <a:off x="0" y="0"/>
          <a:ext cx="0" cy="0"/>
          <a:chOff x="0" y="0"/>
          <a:chExt cx="0" cy="0"/>
        </a:xfrm>
      </p:grpSpPr>
      <p:sp>
        <p:nvSpPr>
          <p:cNvPr id="737" name="Google Shape;737;p126"/>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38" name="Google Shape;738;p12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39" name="Google Shape;739;p126"/>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40" name="Google Shape;740;p12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41" name="Google Shape;741;p12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742"/>
        <p:cNvGrpSpPr/>
        <p:nvPr/>
      </p:nvGrpSpPr>
      <p:grpSpPr>
        <a:xfrm>
          <a:off x="0" y="0"/>
          <a:ext cx="0" cy="0"/>
          <a:chOff x="0" y="0"/>
          <a:chExt cx="0" cy="0"/>
        </a:xfrm>
      </p:grpSpPr>
      <p:sp>
        <p:nvSpPr>
          <p:cNvPr id="743" name="Google Shape;743;p127"/>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4" name="Google Shape;744;p12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45" name="Google Shape;745;p127"/>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46" name="Google Shape;746;p127"/>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47" name="Google Shape;747;p12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48" name="Google Shape;748;p12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749"/>
        <p:cNvGrpSpPr/>
        <p:nvPr/>
      </p:nvGrpSpPr>
      <p:grpSpPr>
        <a:xfrm>
          <a:off x="0" y="0"/>
          <a:ext cx="0" cy="0"/>
          <a:chOff x="0" y="0"/>
          <a:chExt cx="0" cy="0"/>
        </a:xfrm>
      </p:grpSpPr>
      <p:sp>
        <p:nvSpPr>
          <p:cNvPr id="750" name="Google Shape;750;p12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1" name="Google Shape;751;p128"/>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2" name="Google Shape;752;p12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53" name="Google Shape;753;p128"/>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54" name="Google Shape;754;p12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55" name="Google Shape;755;p12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756"/>
        <p:cNvGrpSpPr/>
        <p:nvPr/>
      </p:nvGrpSpPr>
      <p:grpSpPr>
        <a:xfrm>
          <a:off x="0" y="0"/>
          <a:ext cx="0" cy="0"/>
          <a:chOff x="0" y="0"/>
          <a:chExt cx="0" cy="0"/>
        </a:xfrm>
      </p:grpSpPr>
      <p:sp>
        <p:nvSpPr>
          <p:cNvPr id="757" name="Google Shape;757;p129"/>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58" name="Google Shape;758;p129"/>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9" name="Google Shape;759;p12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60" name="Google Shape;760;p129"/>
          <p:cNvSpPr txBox="1">
            <a:spLocks noGrp="1"/>
          </p:cNvSpPr>
          <p:nvPr>
            <p:ph type="body" idx="1"/>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61" name="Google Shape;761;p12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62" name="Google Shape;762;p12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763"/>
        <p:cNvGrpSpPr/>
        <p:nvPr/>
      </p:nvGrpSpPr>
      <p:grpSpPr>
        <a:xfrm>
          <a:off x="0" y="0"/>
          <a:ext cx="0" cy="0"/>
          <a:chOff x="0" y="0"/>
          <a:chExt cx="0" cy="0"/>
        </a:xfrm>
      </p:grpSpPr>
      <p:sp>
        <p:nvSpPr>
          <p:cNvPr id="764" name="Google Shape;764;p13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5" name="Google Shape;765;p13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66" name="Google Shape;766;p13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67" name="Google Shape;767;p13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768"/>
        <p:cNvGrpSpPr/>
        <p:nvPr/>
      </p:nvGrpSpPr>
      <p:grpSpPr>
        <a:xfrm>
          <a:off x="0" y="0"/>
          <a:ext cx="0" cy="0"/>
          <a:chOff x="0" y="0"/>
          <a:chExt cx="0" cy="0"/>
        </a:xfrm>
      </p:grpSpPr>
      <p:sp>
        <p:nvSpPr>
          <p:cNvPr id="769" name="Google Shape;769;p131"/>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0" name="Google Shape;770;p13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71" name="Google Shape;771;p131"/>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2" name="Google Shape;772;p131"/>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773" name="Google Shape;773;p13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74" name="Google Shape;774;p13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775"/>
        <p:cNvGrpSpPr/>
        <p:nvPr/>
      </p:nvGrpSpPr>
      <p:grpSpPr>
        <a:xfrm>
          <a:off x="0" y="0"/>
          <a:ext cx="0" cy="0"/>
          <a:chOff x="0" y="0"/>
          <a:chExt cx="0" cy="0"/>
        </a:xfrm>
      </p:grpSpPr>
      <p:sp>
        <p:nvSpPr>
          <p:cNvPr id="776" name="Google Shape;776;p132"/>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7" name="Google Shape;777;p13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78" name="Google Shape;778;p132"/>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79" name="Google Shape;779;p132"/>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80" name="Google Shape;780;p132"/>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1" name="Google Shape;781;p13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82" name="Google Shape;782;p13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783"/>
        <p:cNvGrpSpPr/>
        <p:nvPr/>
      </p:nvGrpSpPr>
      <p:grpSpPr>
        <a:xfrm>
          <a:off x="0" y="0"/>
          <a:ext cx="0" cy="0"/>
          <a:chOff x="0" y="0"/>
          <a:chExt cx="0" cy="0"/>
        </a:xfrm>
      </p:grpSpPr>
      <p:sp>
        <p:nvSpPr>
          <p:cNvPr id="784" name="Google Shape;784;p13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5" name="Google Shape;785;p133"/>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86" name="Google Shape;786;p13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787" name="Google Shape;787;p13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88" name="Google Shape;788;p13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789" name="Google Shape;789;p13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90" name="Google Shape;790;p13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791"/>
        <p:cNvGrpSpPr/>
        <p:nvPr/>
      </p:nvGrpSpPr>
      <p:grpSpPr>
        <a:xfrm>
          <a:off x="0" y="0"/>
          <a:ext cx="0" cy="0"/>
          <a:chOff x="0" y="0"/>
          <a:chExt cx="0" cy="0"/>
        </a:xfrm>
      </p:grpSpPr>
      <p:sp>
        <p:nvSpPr>
          <p:cNvPr id="792" name="Google Shape;792;p134"/>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793" name="Google Shape;793;p134"/>
          <p:cNvSpPr txBox="1">
            <a:spLocks noGrp="1"/>
          </p:cNvSpPr>
          <p:nvPr>
            <p:ph type="title"/>
          </p:nvPr>
        </p:nvSpPr>
        <p:spPr>
          <a:xfrm>
            <a:off x="455617" y="73152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4" name="Google Shape;794;p13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sp>
        <p:nvSpPr>
          <p:cNvPr id="795" name="Google Shape;795;p13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796" name="Google Shape;796;p13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97" name="Google Shape;797;p13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798" name="Google Shape;798;p13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HITE Subhead | Title">
  <p:cSld name="1_WHITE Subhead | Title">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5622" y="731520"/>
            <a:ext cx="8915583"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5"/>
          <p:cNvSpPr txBox="1">
            <a:spLocks noGrp="1"/>
          </p:cNvSpPr>
          <p:nvPr>
            <p:ph type="subTitle" idx="1"/>
          </p:nvPr>
        </p:nvSpPr>
        <p:spPr>
          <a:xfrm>
            <a:off x="455668" y="457200"/>
            <a:ext cx="8915492" cy="228600"/>
          </a:xfrm>
          <a:prstGeom prst="rect">
            <a:avLst/>
          </a:prstGeom>
          <a:noFill/>
          <a:ln>
            <a:noFill/>
          </a:ln>
        </p:spPr>
        <p:txBody>
          <a:bodyPr spcFirstLastPara="1" wrap="square" lIns="0" tIns="0" rIns="0" bIns="0" anchor="t" anchorCtr="0">
            <a:noAutofit/>
          </a:bodyPr>
          <a:lstStyle>
            <a:lvl1pPr lvl="0" algn="l">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algn="l">
              <a:spcBef>
                <a:spcPts val="600"/>
              </a:spcBef>
              <a:spcAft>
                <a:spcPts val="0"/>
              </a:spcAft>
              <a:buClr>
                <a:schemeClr val="dk1"/>
              </a:buClr>
              <a:buSzPts val="1800"/>
              <a:buFont typeface="Roboto Medium"/>
              <a:buNone/>
              <a:defRPr>
                <a:latin typeface="Roboto Medium"/>
                <a:ea typeface="Roboto Medium"/>
                <a:cs typeface="Roboto Medium"/>
                <a:sym typeface="Roboto Medium"/>
              </a:defRPr>
            </a:lvl2pPr>
            <a:lvl3pPr lvl="2" algn="l">
              <a:spcBef>
                <a:spcPts val="600"/>
              </a:spcBef>
              <a:spcAft>
                <a:spcPts val="0"/>
              </a:spcAft>
              <a:buClr>
                <a:schemeClr val="dk1"/>
              </a:buClr>
              <a:buSzPts val="1600"/>
              <a:buFont typeface="Roboto Medium"/>
              <a:buNone/>
              <a:defRPr>
                <a:latin typeface="Roboto Medium"/>
                <a:ea typeface="Roboto Medium"/>
                <a:cs typeface="Roboto Medium"/>
                <a:sym typeface="Roboto Medium"/>
              </a:defRPr>
            </a:lvl3pPr>
            <a:lvl4pPr lvl="3" algn="l">
              <a:spcBef>
                <a:spcPts val="300"/>
              </a:spcBef>
              <a:spcAft>
                <a:spcPts val="0"/>
              </a:spcAft>
              <a:buClr>
                <a:schemeClr val="dk1"/>
              </a:buClr>
              <a:buSzPts val="1400"/>
              <a:buFont typeface="Roboto Medium"/>
              <a:buNone/>
              <a:defRPr>
                <a:latin typeface="Roboto Medium"/>
                <a:ea typeface="Roboto Medium"/>
                <a:cs typeface="Roboto Medium"/>
                <a:sym typeface="Roboto Medium"/>
              </a:defRPr>
            </a:lvl4pPr>
            <a:lvl5pPr lvl="4" algn="l">
              <a:spcBef>
                <a:spcPts val="300"/>
              </a:spcBef>
              <a:spcAft>
                <a:spcPts val="0"/>
              </a:spcAft>
              <a:buClr>
                <a:schemeClr val="dk1"/>
              </a:buClr>
              <a:buSzPts val="1200"/>
              <a:buFont typeface="Roboto Medium"/>
              <a:buNone/>
              <a:defRPr>
                <a:latin typeface="Roboto Medium"/>
                <a:ea typeface="Roboto Medium"/>
                <a:cs typeface="Roboto Medium"/>
                <a:sym typeface="Roboto Medium"/>
              </a:defRPr>
            </a:lvl5pPr>
            <a:lvl6pPr lvl="5"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6pPr>
            <a:lvl7pPr lvl="6"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7pPr>
            <a:lvl8pPr lvl="7"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8pPr>
            <a:lvl9pPr lvl="8" algn="l">
              <a:spcBef>
                <a:spcPts val="533"/>
              </a:spcBef>
              <a:spcAft>
                <a:spcPts val="0"/>
              </a:spcAft>
              <a:buClr>
                <a:schemeClr val="dk1"/>
              </a:buClr>
              <a:buSzPts val="2666"/>
              <a:buFont typeface="Roboto Medium"/>
              <a:buNone/>
              <a:defRPr>
                <a:latin typeface="Roboto Medium"/>
                <a:ea typeface="Roboto Medium"/>
                <a:cs typeface="Roboto Medium"/>
                <a:sym typeface="Roboto Medium"/>
              </a:defRPr>
            </a:lvl9pPr>
          </a:lstStyle>
          <a:p>
            <a:endParaRPr/>
          </a:p>
        </p:txBody>
      </p:sp>
      <p:sp>
        <p:nvSpPr>
          <p:cNvPr id="62" name="Google Shape;62;p15"/>
          <p:cNvSpPr txBox="1">
            <a:spLocks noGrp="1"/>
          </p:cNvSpPr>
          <p:nvPr>
            <p:ph type="sldNum" idx="12"/>
          </p:nvPr>
        </p:nvSpPr>
        <p:spPr>
          <a:xfrm>
            <a:off x="11438967" y="6400800"/>
            <a:ext cx="294603" cy="228600"/>
          </a:xfrm>
          <a:prstGeom prst="rect">
            <a:avLst/>
          </a:prstGeom>
          <a:noFill/>
          <a:ln>
            <a:noFill/>
          </a:ln>
        </p:spPr>
        <p:txBody>
          <a:bodyPr spcFirstLastPara="1" wrap="square" lIns="0" tIns="0" rIns="0" bIns="0" anchor="b" anchorCtr="0">
            <a:noAutofit/>
          </a:bodyPr>
          <a:lstStyle>
            <a:lvl1pPr marL="0" marR="0" lvl="0" indent="0" algn="r" rtl="0">
              <a:spcBef>
                <a:spcPts val="0"/>
              </a:spcBef>
              <a:spcAft>
                <a:spcPts val="0"/>
              </a:spcAft>
              <a:buClr>
                <a:srgbClr val="000000"/>
              </a:buClr>
              <a:buSzPts val="1000"/>
              <a:buFont typeface="Poppins Medium"/>
              <a:buNone/>
              <a:defRPr sz="1000" b="0" i="0" u="none" strike="noStrike" cap="none">
                <a:solidFill>
                  <a:srgbClr val="000000"/>
                </a:solidFill>
                <a:latin typeface="Roboto" panose="02000000000000000000" pitchFamily="2" charset="0"/>
                <a:ea typeface="Roboto" panose="02000000000000000000" pitchFamily="2" charset="0"/>
                <a:cs typeface="Poppins Medium"/>
                <a:sym typeface="Poppins Medium"/>
              </a:defRPr>
            </a:lvl1pPr>
            <a:lvl2pPr marL="0" marR="0" lvl="1"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2pPr>
            <a:lvl3pPr marL="0" marR="0" lvl="2"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3pPr>
            <a:lvl4pPr marL="0" marR="0" lvl="3"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4pPr>
            <a:lvl5pPr marL="0" marR="0" lvl="4"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5pPr>
            <a:lvl6pPr marL="0" marR="0" lvl="5"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6pPr>
            <a:lvl7pPr marL="0" marR="0" lvl="6"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7pPr>
            <a:lvl8pPr marL="0" marR="0" lvl="7"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8pPr>
            <a:lvl9pPr marL="0" marR="0" lvl="8" indent="0" algn="r" rtl="0">
              <a:spcBef>
                <a:spcPts val="0"/>
              </a:spcBef>
              <a:spcAft>
                <a:spcPts val="0"/>
              </a:spcAft>
              <a:buClr>
                <a:srgbClr val="000000"/>
              </a:buClr>
              <a:buSzPts val="1000"/>
              <a:buFont typeface="Poppins Medium"/>
              <a:buNone/>
              <a:defRPr sz="1000" b="0" i="0" u="none" strike="noStrike" cap="none">
                <a:solidFill>
                  <a:srgbClr val="000000"/>
                </a:solidFill>
                <a:latin typeface="Poppins Medium"/>
                <a:ea typeface="Poppins Medium"/>
                <a:cs typeface="Poppins Medium"/>
                <a:sym typeface="Poppins Medium"/>
              </a:defRPr>
            </a:lvl9pPr>
          </a:lstStyle>
          <a:p>
            <a:fld id="{00000000-1234-1234-1234-123412341234}" type="slidenum">
              <a:rPr lang="en" smtClean="0"/>
              <a:pPr/>
              <a:t>‹#›</a:t>
            </a:fld>
            <a:endParaRPr lang="en" dirty="0"/>
          </a:p>
        </p:txBody>
      </p:sp>
      <p:pic>
        <p:nvPicPr>
          <p:cNvPr id="63" name="Google Shape;63;p15"/>
          <p:cNvPicPr preferRelativeResize="0"/>
          <p:nvPr/>
        </p:nvPicPr>
        <p:blipFill rotWithShape="1">
          <a:blip r:embed="rId2">
            <a:alphaModFix/>
          </a:blip>
          <a:srcRect/>
          <a:stretch/>
        </p:blipFill>
        <p:spPr>
          <a:xfrm>
            <a:off x="455630" y="6262540"/>
            <a:ext cx="685802" cy="352697"/>
          </a:xfrm>
          <a:prstGeom prst="rect">
            <a:avLst/>
          </a:prstGeom>
          <a:noFill/>
          <a:ln>
            <a:noFill/>
          </a:ln>
        </p:spPr>
      </p:pic>
      <p:sp>
        <p:nvSpPr>
          <p:cNvPr id="64" name="Google Shape;64;p15"/>
          <p:cNvSpPr txBox="1"/>
          <p:nvPr/>
        </p:nvSpPr>
        <p:spPr>
          <a:xfrm>
            <a:off x="8194434" y="6400800"/>
            <a:ext cx="3244533" cy="2286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Clr>
                <a:schemeClr val="dk1"/>
              </a:buClr>
              <a:buSzPts val="1000"/>
              <a:buFont typeface="Roboto"/>
              <a:buNone/>
            </a:pPr>
            <a:r>
              <a:rPr lang="en" sz="1000" b="0" i="0" u="none" strike="noStrike" cap="none">
                <a:solidFill>
                  <a:schemeClr val="dk1"/>
                </a:solidFill>
                <a:latin typeface="Roboto"/>
                <a:ea typeface="Roboto"/>
                <a:cs typeface="Roboto"/>
                <a:sym typeface="Roboto"/>
              </a:rPr>
              <a:t>Proprietary &amp; Confidential - For Internal Use Only</a:t>
            </a:r>
            <a:endParaRPr sz="1000" b="0" i="0" u="none" strike="noStrike" cap="none">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799"/>
        <p:cNvGrpSpPr/>
        <p:nvPr/>
      </p:nvGrpSpPr>
      <p:grpSpPr>
        <a:xfrm>
          <a:off x="0" y="0"/>
          <a:ext cx="0" cy="0"/>
          <a:chOff x="0" y="0"/>
          <a:chExt cx="0" cy="0"/>
        </a:xfrm>
      </p:grpSpPr>
      <p:sp>
        <p:nvSpPr>
          <p:cNvPr id="800" name="Google Shape;800;p135"/>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1" name="Google Shape;801;p13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02" name="Google Shape;802;p135"/>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Medium"/>
              <a:buNone/>
              <a:defRPr sz="14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Font typeface="Roboto Medium"/>
              <a:buNone/>
              <a:defRPr>
                <a:solidFill>
                  <a:schemeClr val="accent2"/>
                </a:solidFill>
                <a:latin typeface="Roboto Medium"/>
                <a:ea typeface="Roboto Medium"/>
                <a:cs typeface="Roboto Medium"/>
                <a:sym typeface="Roboto Medium"/>
              </a:defRPr>
            </a:lvl2pPr>
            <a:lvl3pPr lvl="2" rtl="0">
              <a:spcBef>
                <a:spcPts val="600"/>
              </a:spcBef>
              <a:spcAft>
                <a:spcPts val="0"/>
              </a:spcAft>
              <a:buClr>
                <a:schemeClr val="accent2"/>
              </a:buClr>
              <a:buSzPts val="1600"/>
              <a:buFont typeface="Roboto Medium"/>
              <a:buNone/>
              <a:defRPr>
                <a:solidFill>
                  <a:schemeClr val="accent2"/>
                </a:solidFill>
                <a:latin typeface="Roboto Medium"/>
                <a:ea typeface="Roboto Medium"/>
                <a:cs typeface="Roboto Medium"/>
                <a:sym typeface="Roboto Medium"/>
              </a:defRPr>
            </a:lvl3pPr>
            <a:lvl4pPr lvl="3" rtl="0">
              <a:spcBef>
                <a:spcPts val="300"/>
              </a:spcBef>
              <a:spcAft>
                <a:spcPts val="0"/>
              </a:spcAft>
              <a:buClr>
                <a:schemeClr val="accent2"/>
              </a:buClr>
              <a:buSzPts val="1400"/>
              <a:buFont typeface="Roboto Medium"/>
              <a:buNone/>
              <a:defRPr>
                <a:solidFill>
                  <a:schemeClr val="accent2"/>
                </a:solidFill>
                <a:latin typeface="Roboto Medium"/>
                <a:ea typeface="Roboto Medium"/>
                <a:cs typeface="Roboto Medium"/>
                <a:sym typeface="Roboto Medium"/>
              </a:defRPr>
            </a:lvl4pPr>
            <a:lvl5pPr lvl="4" rtl="0">
              <a:spcBef>
                <a:spcPts val="300"/>
              </a:spcBef>
              <a:spcAft>
                <a:spcPts val="0"/>
              </a:spcAft>
              <a:buClr>
                <a:schemeClr val="accent2"/>
              </a:buClr>
              <a:buSzPts val="1200"/>
              <a:buFont typeface="Roboto Medium"/>
              <a:buNone/>
              <a:defRPr>
                <a:solidFill>
                  <a:schemeClr val="accent2"/>
                </a:solidFill>
                <a:latin typeface="Roboto Medium"/>
                <a:ea typeface="Roboto Medium"/>
                <a:cs typeface="Roboto Medium"/>
                <a:sym typeface="Roboto Medium"/>
              </a:defRPr>
            </a:lvl5pPr>
            <a:lvl6pPr lvl="5"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6pPr>
            <a:lvl7pPr lvl="6"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7pPr>
            <a:lvl8pPr lvl="7"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8pPr>
            <a:lvl9pPr lvl="8" rtl="0">
              <a:spcBef>
                <a:spcPts val="533"/>
              </a:spcBef>
              <a:spcAft>
                <a:spcPts val="0"/>
              </a:spcAft>
              <a:buClr>
                <a:schemeClr val="accent2"/>
              </a:buClr>
              <a:buSzPts val="2666"/>
              <a:buFont typeface="Roboto Medium"/>
              <a:buNone/>
              <a:defRPr>
                <a:solidFill>
                  <a:schemeClr val="accent2"/>
                </a:solidFill>
                <a:latin typeface="Roboto Medium"/>
                <a:ea typeface="Roboto Medium"/>
                <a:cs typeface="Roboto Medium"/>
                <a:sym typeface="Roboto Medium"/>
              </a:defRPr>
            </a:lvl9pPr>
          </a:lstStyle>
          <a:p>
            <a:endParaRPr/>
          </a:p>
        </p:txBody>
      </p:sp>
      <p:pic>
        <p:nvPicPr>
          <p:cNvPr id="803" name="Google Shape;803;p13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04" name="Google Shape;804;p13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13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08" name="Google Shape;808;p136"/>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600"/>
              <a:buNone/>
              <a:defRPr sz="1600">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600"/>
              <a:buNone/>
              <a:defRPr sz="1600">
                <a:solidFill>
                  <a:schemeClr val="accent2"/>
                </a:solidFill>
              </a:defRPr>
            </a:lvl4pPr>
            <a:lvl5pPr lvl="4" rtl="0">
              <a:spcBef>
                <a:spcPts val="300"/>
              </a:spcBef>
              <a:spcAft>
                <a:spcPts val="0"/>
              </a:spcAft>
              <a:buClr>
                <a:schemeClr val="accent2"/>
              </a:buClr>
              <a:buSzPts val="1600"/>
              <a:buNone/>
              <a:defRPr sz="1600">
                <a:solidFill>
                  <a:schemeClr val="accent2"/>
                </a:solidFill>
              </a:defRPr>
            </a:lvl5pPr>
            <a:lvl6pPr lvl="5" rtl="0">
              <a:spcBef>
                <a:spcPts val="533"/>
              </a:spcBef>
              <a:spcAft>
                <a:spcPts val="0"/>
              </a:spcAft>
              <a:buClr>
                <a:schemeClr val="accent2"/>
              </a:buClr>
              <a:buSzPts val="1600"/>
              <a:buNone/>
              <a:defRPr sz="1600">
                <a:solidFill>
                  <a:schemeClr val="accent2"/>
                </a:solidFill>
              </a:defRPr>
            </a:lvl6pPr>
            <a:lvl7pPr lvl="6" rtl="0">
              <a:spcBef>
                <a:spcPts val="533"/>
              </a:spcBef>
              <a:spcAft>
                <a:spcPts val="0"/>
              </a:spcAft>
              <a:buClr>
                <a:schemeClr val="accent2"/>
              </a:buClr>
              <a:buSzPts val="1600"/>
              <a:buNone/>
              <a:defRPr sz="1600">
                <a:solidFill>
                  <a:schemeClr val="accent2"/>
                </a:solidFill>
              </a:defRPr>
            </a:lvl7pPr>
            <a:lvl8pPr lvl="7" rtl="0">
              <a:spcBef>
                <a:spcPts val="533"/>
              </a:spcBef>
              <a:spcAft>
                <a:spcPts val="0"/>
              </a:spcAft>
              <a:buClr>
                <a:schemeClr val="accent2"/>
              </a:buClr>
              <a:buSzPts val="1600"/>
              <a:buNone/>
              <a:defRPr sz="1600">
                <a:solidFill>
                  <a:schemeClr val="accent2"/>
                </a:solidFill>
              </a:defRPr>
            </a:lvl8pPr>
            <a:lvl9pPr lvl="8" rtl="0">
              <a:spcBef>
                <a:spcPts val="533"/>
              </a:spcBef>
              <a:spcAft>
                <a:spcPts val="0"/>
              </a:spcAft>
              <a:buClr>
                <a:schemeClr val="accent2"/>
              </a:buClr>
              <a:buSzPts val="1600"/>
              <a:buNone/>
              <a:defRPr sz="1600">
                <a:solidFill>
                  <a:schemeClr val="accent2"/>
                </a:solidFill>
              </a:defRPr>
            </a:lvl9pPr>
          </a:lstStyle>
          <a:p>
            <a:endParaRPr/>
          </a:p>
        </p:txBody>
      </p:sp>
      <p:sp>
        <p:nvSpPr>
          <p:cNvPr id="809" name="Google Shape;809;p136"/>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rgbClr val="FFFFFF"/>
              </a:buClr>
              <a:buSzPts val="2000"/>
              <a:buFont typeface="Roboto"/>
              <a:buNone/>
              <a:defRPr b="0" i="0">
                <a:solidFill>
                  <a:srgbClr val="FFFFFF"/>
                </a:solidFill>
                <a:latin typeface="Roboto"/>
                <a:ea typeface="Roboto"/>
                <a:cs typeface="Roboto"/>
                <a:sym typeface="Roboto"/>
              </a:defRPr>
            </a:lvl1pPr>
            <a:lvl2pPr marL="914400" lvl="1" indent="-342900" algn="l" rtl="0">
              <a:spcBef>
                <a:spcPts val="600"/>
              </a:spcBef>
              <a:spcAft>
                <a:spcPts val="0"/>
              </a:spcAft>
              <a:buClr>
                <a:srgbClr val="FFFFFF"/>
              </a:buClr>
              <a:buSzPts val="1800"/>
              <a:buChar char="•"/>
              <a:defRPr b="0" i="0">
                <a:solidFill>
                  <a:srgbClr val="FFFFFF"/>
                </a:solidFill>
                <a:latin typeface="Roboto"/>
                <a:ea typeface="Roboto"/>
                <a:cs typeface="Roboto"/>
                <a:sym typeface="Roboto"/>
              </a:defRPr>
            </a:lvl2pPr>
            <a:lvl3pPr marL="1371600" lvl="2" indent="-330200" algn="l" rtl="0">
              <a:spcBef>
                <a:spcPts val="600"/>
              </a:spcBef>
              <a:spcAft>
                <a:spcPts val="0"/>
              </a:spcAft>
              <a:buClr>
                <a:srgbClr val="FFFFFF"/>
              </a:buClr>
              <a:buSzPts val="1600"/>
              <a:buChar char="−"/>
              <a:defRPr b="0" i="0">
                <a:solidFill>
                  <a:srgbClr val="FFFFFF"/>
                </a:solidFill>
                <a:latin typeface="Roboto"/>
                <a:ea typeface="Roboto"/>
                <a:cs typeface="Roboto"/>
                <a:sym typeface="Roboto"/>
              </a:defRPr>
            </a:lvl3pPr>
            <a:lvl4pPr marL="1828800" lvl="3" indent="-317500" algn="l" rtl="0">
              <a:spcBef>
                <a:spcPts val="300"/>
              </a:spcBef>
              <a:spcAft>
                <a:spcPts val="0"/>
              </a:spcAft>
              <a:buClr>
                <a:srgbClr val="FFFFFF"/>
              </a:buClr>
              <a:buSzPts val="1400"/>
              <a:buChar char="•"/>
              <a:defRPr b="0" i="0">
                <a:solidFill>
                  <a:srgbClr val="FFFFFF"/>
                </a:solidFill>
                <a:latin typeface="Roboto"/>
                <a:ea typeface="Roboto"/>
                <a:cs typeface="Roboto"/>
                <a:sym typeface="Roboto"/>
              </a:defRPr>
            </a:lvl4pPr>
            <a:lvl5pPr marL="2286000" lvl="4" indent="-304800" algn="l" rtl="0">
              <a:spcBef>
                <a:spcPts val="300"/>
              </a:spcBef>
              <a:spcAft>
                <a:spcPts val="0"/>
              </a:spcAft>
              <a:buClr>
                <a:srgbClr val="FFFFFF"/>
              </a:buClr>
              <a:buSzPts val="1200"/>
              <a:buChar char="−"/>
              <a:defRPr b="0" i="0">
                <a:solidFill>
                  <a:srgbClr val="FFFFFF"/>
                </a:solidFill>
                <a:latin typeface="Roboto"/>
                <a:ea typeface="Roboto"/>
                <a:cs typeface="Roboto"/>
                <a:sym typeface="Roboto"/>
              </a:defRPr>
            </a:lvl5pPr>
            <a:lvl6pPr marL="2743200" lvl="5"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6pPr>
            <a:lvl7pPr marL="3200400" lvl="6"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7pPr>
            <a:lvl8pPr marL="3657600" lvl="7"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8pPr>
            <a:lvl9pPr marL="4114800" lvl="8" indent="-304800" algn="l" rtl="0">
              <a:spcBef>
                <a:spcPts val="360"/>
              </a:spcBef>
              <a:spcAft>
                <a:spcPts val="0"/>
              </a:spcAft>
              <a:buClr>
                <a:srgbClr val="FFFFFF"/>
              </a:buClr>
              <a:buSzPts val="1200"/>
              <a:buFont typeface="Roboto"/>
              <a:buChar char="•"/>
              <a:defRPr sz="1200">
                <a:solidFill>
                  <a:srgbClr val="FFFFFF"/>
                </a:solidFill>
                <a:latin typeface="Roboto"/>
                <a:ea typeface="Roboto"/>
                <a:cs typeface="Roboto"/>
                <a:sym typeface="Roboto"/>
              </a:defRPr>
            </a:lvl9pPr>
          </a:lstStyle>
          <a:p>
            <a:endParaRPr/>
          </a:p>
        </p:txBody>
      </p:sp>
      <p:pic>
        <p:nvPicPr>
          <p:cNvPr id="810" name="Google Shape;810;p136"/>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11" name="Google Shape;811;p13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4" name="Google Shape;814;p13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15" name="Google Shape;815;p137"/>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16" name="Google Shape;816;p137"/>
          <p:cNvSpPr txBox="1">
            <a:spLocks noGrp="1"/>
          </p:cNvSpPr>
          <p:nvPr>
            <p:ph type="body" idx="2"/>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sp>
        <p:nvSpPr>
          <p:cNvPr id="817" name="Google Shape;817;p137"/>
          <p:cNvSpPr txBox="1">
            <a:spLocks noGrp="1"/>
          </p:cNvSpPr>
          <p:nvPr>
            <p:ph type="body" idx="3"/>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18" name="Google Shape;818;p137"/>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19" name="Google Shape;819;p13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820"/>
        <p:cNvGrpSpPr/>
        <p:nvPr/>
      </p:nvGrpSpPr>
      <p:grpSpPr>
        <a:xfrm>
          <a:off x="0" y="0"/>
          <a:ext cx="0" cy="0"/>
          <a:chOff x="0" y="0"/>
          <a:chExt cx="0" cy="0"/>
        </a:xfrm>
      </p:grpSpPr>
      <p:sp>
        <p:nvSpPr>
          <p:cNvPr id="821" name="Google Shape;821;p138"/>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22" name="Google Shape;822;p138"/>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23" name="Google Shape;823;p13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24" name="Google Shape;824;p138"/>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25" name="Google Shape;825;p138"/>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26" name="Google Shape;826;p138"/>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27" name="Google Shape;827;p13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828"/>
        <p:cNvGrpSpPr/>
        <p:nvPr/>
      </p:nvGrpSpPr>
      <p:grpSpPr>
        <a:xfrm>
          <a:off x="0" y="0"/>
          <a:ext cx="0" cy="0"/>
          <a:chOff x="0" y="0"/>
          <a:chExt cx="0" cy="0"/>
        </a:xfrm>
      </p:grpSpPr>
      <p:sp>
        <p:nvSpPr>
          <p:cNvPr id="829" name="Google Shape;829;p139"/>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30" name="Google Shape;830;p139"/>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1" name="Google Shape;831;p13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32" name="Google Shape;832;p139"/>
          <p:cNvSpPr txBox="1">
            <a:spLocks noGrp="1"/>
          </p:cNvSpPr>
          <p:nvPr>
            <p:ph type="subTitle" idx="1"/>
          </p:nvPr>
        </p:nvSpPr>
        <p:spPr>
          <a:xfrm>
            <a:off x="455625" y="1280160"/>
            <a:ext cx="50292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33" name="Google Shape;833;p139"/>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34" name="Google Shape;834;p13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35" name="Google Shape;835;p13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836"/>
        <p:cNvGrpSpPr/>
        <p:nvPr/>
      </p:nvGrpSpPr>
      <p:grpSpPr>
        <a:xfrm>
          <a:off x="0" y="0"/>
          <a:ext cx="0" cy="0"/>
          <a:chOff x="0" y="0"/>
          <a:chExt cx="0" cy="0"/>
        </a:xfrm>
      </p:grpSpPr>
      <p:sp>
        <p:nvSpPr>
          <p:cNvPr id="837" name="Google Shape;837;p140"/>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8" name="Google Shape;838;p14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39" name="Google Shape;839;p140"/>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pic>
        <p:nvPicPr>
          <p:cNvPr id="840" name="Google Shape;840;p14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41" name="Google Shape;841;p14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842"/>
        <p:cNvGrpSpPr/>
        <p:nvPr/>
      </p:nvGrpSpPr>
      <p:grpSpPr>
        <a:xfrm>
          <a:off x="0" y="0"/>
          <a:ext cx="0" cy="0"/>
          <a:chOff x="0" y="0"/>
          <a:chExt cx="0" cy="0"/>
        </a:xfrm>
      </p:grpSpPr>
      <p:sp>
        <p:nvSpPr>
          <p:cNvPr id="843" name="Google Shape;843;p14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844" name="Google Shape;844;p14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45" name="Google Shape;845;p14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846"/>
        <p:cNvGrpSpPr/>
        <p:nvPr/>
      </p:nvGrpSpPr>
      <p:grpSpPr>
        <a:xfrm>
          <a:off x="0" y="0"/>
          <a:ext cx="0" cy="0"/>
          <a:chOff x="0" y="0"/>
          <a:chExt cx="0" cy="0"/>
        </a:xfrm>
      </p:grpSpPr>
      <p:sp>
        <p:nvSpPr>
          <p:cNvPr id="847" name="Google Shape;847;p142"/>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848" name="Google Shape;848;p142"/>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49" name="Google Shape;849;p142"/>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latin typeface="Roboto"/>
                <a:ea typeface="Roboto"/>
                <a:cs typeface="Roboto"/>
                <a:sym typeface="Roboto"/>
              </a:rPr>
              <a:t>Proprietary &amp; Confidential - For Internal Use Only</a:t>
            </a:r>
            <a:endParaRPr sz="1000">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850"/>
        <p:cNvGrpSpPr/>
        <p:nvPr/>
      </p:nvGrpSpPr>
      <p:grpSpPr>
        <a:xfrm>
          <a:off x="0" y="0"/>
          <a:ext cx="0" cy="0"/>
          <a:chOff x="0" y="0"/>
          <a:chExt cx="0" cy="0"/>
        </a:xfrm>
      </p:grpSpPr>
      <p:sp>
        <p:nvSpPr>
          <p:cNvPr id="851" name="Google Shape;851;p143"/>
          <p:cNvSpPr txBox="1">
            <a:spLocks noGrp="1"/>
          </p:cNvSpPr>
          <p:nvPr>
            <p:ph type="title"/>
          </p:nvPr>
        </p:nvSpPr>
        <p:spPr>
          <a:xfrm>
            <a:off x="455617" y="45720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2" name="Google Shape;852;p143"/>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53" name="Google Shape;853;p14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54" name="Google Shape;854;p143"/>
          <p:cNvSpPr txBox="1">
            <a:spLocks noGrp="1"/>
          </p:cNvSpPr>
          <p:nvPr>
            <p:ph type="subTitle" idx="1"/>
          </p:nvPr>
        </p:nvSpPr>
        <p:spPr>
          <a:xfrm>
            <a:off x="455625" y="86868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55" name="Google Shape;855;p143"/>
          <p:cNvSpPr txBox="1">
            <a:spLocks noGrp="1"/>
          </p:cNvSpPr>
          <p:nvPr>
            <p:ph type="body" idx="3"/>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56" name="Google Shape;856;p14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57" name="Google Shape;857;p14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858"/>
        <p:cNvGrpSpPr/>
        <p:nvPr/>
      </p:nvGrpSpPr>
      <p:grpSpPr>
        <a:xfrm>
          <a:off x="0" y="0"/>
          <a:ext cx="0" cy="0"/>
          <a:chOff x="0" y="0"/>
          <a:chExt cx="0" cy="0"/>
        </a:xfrm>
      </p:grpSpPr>
      <p:sp>
        <p:nvSpPr>
          <p:cNvPr id="859" name="Google Shape;859;p144"/>
          <p:cNvSpPr>
            <a:spLocks noGrp="1"/>
          </p:cNvSpPr>
          <p:nvPr>
            <p:ph type="pic" idx="2"/>
          </p:nvPr>
        </p:nvSpPr>
        <p:spPr>
          <a:xfrm>
            <a:off x="6094475" y="359"/>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60" name="Google Shape;860;p144"/>
          <p:cNvSpPr txBox="1">
            <a:spLocks noGrp="1"/>
          </p:cNvSpPr>
          <p:nvPr>
            <p:ph type="title"/>
          </p:nvPr>
        </p:nvSpPr>
        <p:spPr>
          <a:xfrm>
            <a:off x="455617"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3200"/>
              <a:buFont typeface="Roboto Medium"/>
              <a:buNone/>
              <a:defRPr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1" name="Google Shape;861;p14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862" name="Google Shape;862;p144"/>
          <p:cNvSpPr txBox="1">
            <a:spLocks noGrp="1"/>
          </p:cNvSpPr>
          <p:nvPr>
            <p:ph type="subTitle" idx="1"/>
          </p:nvPr>
        </p:nvSpPr>
        <p:spPr>
          <a:xfrm>
            <a:off x="455625" y="1280160"/>
            <a:ext cx="7635000" cy="2286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600"/>
              <a:buFont typeface="Roboto Medium"/>
              <a:buNone/>
              <a:defRPr sz="1600">
                <a:solidFill>
                  <a:schemeClr val="accent2"/>
                </a:solidFill>
                <a:latin typeface="Roboto Medium"/>
                <a:ea typeface="Roboto Medium"/>
                <a:cs typeface="Roboto Medium"/>
                <a:sym typeface="Roboto Medium"/>
              </a:defRPr>
            </a:lvl1pPr>
            <a:lvl2pPr lvl="1" rtl="0">
              <a:spcBef>
                <a:spcPts val="600"/>
              </a:spcBef>
              <a:spcAft>
                <a:spcPts val="0"/>
              </a:spcAft>
              <a:buClr>
                <a:schemeClr val="accent2"/>
              </a:buClr>
              <a:buSzPts val="1800"/>
              <a:buNone/>
              <a:defRPr>
                <a:solidFill>
                  <a:schemeClr val="accent2"/>
                </a:solidFill>
              </a:defRPr>
            </a:lvl2pPr>
            <a:lvl3pPr lvl="2" rtl="0">
              <a:spcBef>
                <a:spcPts val="600"/>
              </a:spcBef>
              <a:spcAft>
                <a:spcPts val="0"/>
              </a:spcAft>
              <a:buClr>
                <a:schemeClr val="accent2"/>
              </a:buClr>
              <a:buSzPts val="1600"/>
              <a:buNone/>
              <a:defRPr>
                <a:solidFill>
                  <a:schemeClr val="accent2"/>
                </a:solidFill>
              </a:defRPr>
            </a:lvl3pPr>
            <a:lvl4pPr lvl="3" rtl="0">
              <a:spcBef>
                <a:spcPts val="300"/>
              </a:spcBef>
              <a:spcAft>
                <a:spcPts val="0"/>
              </a:spcAft>
              <a:buClr>
                <a:schemeClr val="accent2"/>
              </a:buClr>
              <a:buSzPts val="1400"/>
              <a:buNone/>
              <a:defRPr>
                <a:solidFill>
                  <a:schemeClr val="accent2"/>
                </a:solidFill>
              </a:defRPr>
            </a:lvl4pPr>
            <a:lvl5pPr lvl="4" rtl="0">
              <a:spcBef>
                <a:spcPts val="300"/>
              </a:spcBef>
              <a:spcAft>
                <a:spcPts val="0"/>
              </a:spcAft>
              <a:buClr>
                <a:schemeClr val="accent2"/>
              </a:buClr>
              <a:buSzPts val="1200"/>
              <a:buNone/>
              <a:defRPr>
                <a:solidFill>
                  <a:schemeClr val="accent2"/>
                </a:solidFill>
              </a:defRPr>
            </a:lvl5pPr>
            <a:lvl6pPr lvl="5" rtl="0">
              <a:spcBef>
                <a:spcPts val="533"/>
              </a:spcBef>
              <a:spcAft>
                <a:spcPts val="0"/>
              </a:spcAft>
              <a:buClr>
                <a:schemeClr val="accent2"/>
              </a:buClr>
              <a:buSzPts val="2666"/>
              <a:buNone/>
              <a:defRPr>
                <a:solidFill>
                  <a:schemeClr val="accent2"/>
                </a:solidFill>
              </a:defRPr>
            </a:lvl6pPr>
            <a:lvl7pPr lvl="6" rtl="0">
              <a:spcBef>
                <a:spcPts val="533"/>
              </a:spcBef>
              <a:spcAft>
                <a:spcPts val="0"/>
              </a:spcAft>
              <a:buClr>
                <a:schemeClr val="accent2"/>
              </a:buClr>
              <a:buSzPts val="2666"/>
              <a:buNone/>
              <a:defRPr>
                <a:solidFill>
                  <a:schemeClr val="accent2"/>
                </a:solidFill>
              </a:defRPr>
            </a:lvl7pPr>
            <a:lvl8pPr lvl="7" rtl="0">
              <a:spcBef>
                <a:spcPts val="533"/>
              </a:spcBef>
              <a:spcAft>
                <a:spcPts val="0"/>
              </a:spcAft>
              <a:buClr>
                <a:schemeClr val="accent2"/>
              </a:buClr>
              <a:buSzPts val="2666"/>
              <a:buNone/>
              <a:defRPr>
                <a:solidFill>
                  <a:schemeClr val="accent2"/>
                </a:solidFill>
              </a:defRPr>
            </a:lvl8pPr>
            <a:lvl9pPr lvl="8" rtl="0">
              <a:spcBef>
                <a:spcPts val="533"/>
              </a:spcBef>
              <a:spcAft>
                <a:spcPts val="0"/>
              </a:spcAft>
              <a:buClr>
                <a:schemeClr val="accent2"/>
              </a:buClr>
              <a:buSzPts val="2666"/>
              <a:buNone/>
              <a:defRPr>
                <a:solidFill>
                  <a:schemeClr val="accent2"/>
                </a:solidFill>
              </a:defRPr>
            </a:lvl9pPr>
          </a:lstStyle>
          <a:p>
            <a:endParaRPr/>
          </a:p>
        </p:txBody>
      </p:sp>
      <p:sp>
        <p:nvSpPr>
          <p:cNvPr id="863" name="Google Shape;863;p144"/>
          <p:cNvSpPr txBox="1">
            <a:spLocks noGrp="1"/>
          </p:cNvSpPr>
          <p:nvPr>
            <p:ph type="body" idx="3"/>
          </p:nvPr>
        </p:nvSpPr>
        <p:spPr>
          <a:xfrm>
            <a:off x="45567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rtl="0">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rtl="0">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rtl="0">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rtl="0">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6pPr>
            <a:lvl7pPr marL="3200400" lvl="6"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7pPr>
            <a:lvl8pPr marL="3657600" lvl="7"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8pPr>
            <a:lvl9pPr marL="4114800" lvl="8" indent="-304800" algn="l" rtl="0">
              <a:spcBef>
                <a:spcPts val="360"/>
              </a:spcBef>
              <a:spcAft>
                <a:spcPts val="0"/>
              </a:spcAft>
              <a:buClr>
                <a:schemeClr val="lt1"/>
              </a:buClr>
              <a:buSzPts val="1200"/>
              <a:buFont typeface="Roboto"/>
              <a:buChar char="•"/>
              <a:defRPr sz="1200">
                <a:solidFill>
                  <a:schemeClr val="lt1"/>
                </a:solidFill>
                <a:latin typeface="Roboto"/>
                <a:ea typeface="Roboto"/>
                <a:cs typeface="Roboto"/>
                <a:sym typeface="Roboto"/>
              </a:defRPr>
            </a:lvl9pPr>
          </a:lstStyle>
          <a:p>
            <a:endParaRPr/>
          </a:p>
        </p:txBody>
      </p:sp>
      <p:pic>
        <p:nvPicPr>
          <p:cNvPr id="864" name="Google Shape;864;p14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865" name="Google Shape;865;p14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65"/>
        <p:cNvGrpSpPr/>
        <p:nvPr/>
      </p:nvGrpSpPr>
      <p:grpSpPr>
        <a:xfrm>
          <a:off x="0" y="0"/>
          <a:ext cx="0" cy="0"/>
          <a:chOff x="0" y="0"/>
          <a:chExt cx="0" cy="0"/>
        </a:xfrm>
      </p:grpSpPr>
      <p:sp>
        <p:nvSpPr>
          <p:cNvPr id="66" name="Google Shape;66;p16"/>
          <p:cNvSpPr/>
          <p:nvPr/>
        </p:nvSpPr>
        <p:spPr>
          <a:xfrm>
            <a:off x="0" y="0"/>
            <a:ext cx="12188950" cy="6858000"/>
          </a:xfrm>
          <a:prstGeom prst="rect">
            <a:avLst/>
          </a:prstGeom>
          <a:gradFill>
            <a:gsLst>
              <a:gs pos="0">
                <a:schemeClr val="accent1"/>
              </a:gs>
              <a:gs pos="57000">
                <a:srgbClr val="9299F4"/>
              </a:gs>
              <a:gs pos="100000">
                <a:schemeClr val="lt2"/>
              </a:gs>
            </a:gsLst>
            <a:lin ang="18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67" name="Google Shape;67;p16"/>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68" name="Google Shape;68;p16"/>
          <p:cNvSpPr txBox="1">
            <a:spLocks noGrp="1"/>
          </p:cNvSpPr>
          <p:nvPr>
            <p:ph type="body" idx="1"/>
          </p:nvPr>
        </p:nvSpPr>
        <p:spPr>
          <a:xfrm>
            <a:off x="3634833" y="493101"/>
            <a:ext cx="1985440" cy="332089"/>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16"/>
          <p:cNvSpPr txBox="1">
            <a:spLocks noGrp="1"/>
          </p:cNvSpPr>
          <p:nvPr>
            <p:ph type="body" idx="3"/>
          </p:nvPr>
        </p:nvSpPr>
        <p:spPr>
          <a:xfrm>
            <a:off x="455617" y="4476386"/>
            <a:ext cx="5164657" cy="1655956"/>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0"/>
              </a:spcBef>
              <a:spcAft>
                <a:spcPts val="0"/>
              </a:spcAft>
              <a:buClr>
                <a:schemeClr val="lt1"/>
              </a:buClr>
              <a:buSzPts val="5400"/>
              <a:buFont typeface="Roboto Medium"/>
              <a:buNone/>
              <a:defRPr sz="5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16"/>
          <p:cNvSpPr txBox="1">
            <a:spLocks noGrp="1"/>
          </p:cNvSpPr>
          <p:nvPr>
            <p:ph type="body" idx="4"/>
          </p:nvPr>
        </p:nvSpPr>
        <p:spPr>
          <a:xfrm>
            <a:off x="455617" y="6149897"/>
            <a:ext cx="5164657" cy="4191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1" name="Google Shape;71;p16" descr="A picture containing drawing&#10;&#10;Description automatically generated"/>
          <p:cNvPicPr preferRelativeResize="0"/>
          <p:nvPr/>
        </p:nvPicPr>
        <p:blipFill rotWithShape="1">
          <a:blip r:embed="rId2">
            <a:alphaModFix/>
          </a:blip>
          <a:srcRect/>
          <a:stretch/>
        </p:blipFill>
        <p:spPr>
          <a:xfrm>
            <a:off x="455617"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6"/>
        <p:cNvGrpSpPr/>
        <p:nvPr/>
      </p:nvGrpSpPr>
      <p:grpSpPr>
        <a:xfrm>
          <a:off x="0" y="0"/>
          <a:ext cx="0" cy="0"/>
          <a:chOff x="0" y="0"/>
          <a:chExt cx="0" cy="0"/>
        </a:xfrm>
      </p:grpSpPr>
      <p:sp>
        <p:nvSpPr>
          <p:cNvPr id="867" name="Google Shape;867;p145"/>
          <p:cNvSpPr txBox="1">
            <a:spLocks noGrp="1"/>
          </p:cNvSpPr>
          <p:nvPr>
            <p:ph type="body" idx="1"/>
          </p:nvPr>
        </p:nvSpPr>
        <p:spPr>
          <a:xfrm>
            <a:off x="415496" y="5640767"/>
            <a:ext cx="7996500" cy="806700"/>
          </a:xfrm>
          <a:prstGeom prst="rect">
            <a:avLst/>
          </a:prstGeom>
        </p:spPr>
        <p:txBody>
          <a:bodyPr spcFirstLastPara="1" wrap="square" lIns="0" tIns="0" rIns="0" bIns="0" anchor="ctr" anchorCtr="0">
            <a:noAutofit/>
          </a:bodyPr>
          <a:lstStyle>
            <a:lvl1pPr marL="457200" lvl="0" indent="-228600" rtl="0">
              <a:lnSpc>
                <a:spcPct val="100000"/>
              </a:lnSpc>
              <a:spcBef>
                <a:spcPts val="0"/>
              </a:spcBef>
              <a:spcAft>
                <a:spcPts val="0"/>
              </a:spcAft>
              <a:buSzPts val="2000"/>
              <a:buNone/>
              <a:defRPr/>
            </a:lvl1pPr>
          </a:lstStyle>
          <a:p>
            <a:endParaRPr/>
          </a:p>
        </p:txBody>
      </p:sp>
      <p:sp>
        <p:nvSpPr>
          <p:cNvPr id="868" name="Google Shape;868;p145"/>
          <p:cNvSpPr txBox="1">
            <a:spLocks noGrp="1"/>
          </p:cNvSpPr>
          <p:nvPr>
            <p:ph type="sldNum" idx="12"/>
          </p:nvPr>
        </p:nvSpPr>
        <p:spPr>
          <a:xfrm>
            <a:off x="11293784" y="6217622"/>
            <a:ext cx="731400" cy="5247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body" idx="1"/>
          </p:nvPr>
        </p:nvSpPr>
        <p:spPr>
          <a:xfrm>
            <a:off x="3634833" y="493100"/>
            <a:ext cx="4572047" cy="146304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4" name="Google Shape;74;p17"/>
          <p:cNvSpPr txBox="1">
            <a:spLocks noGrp="1"/>
          </p:cNvSpPr>
          <p:nvPr>
            <p:ph type="body" idx="2"/>
          </p:nvPr>
        </p:nvSpPr>
        <p:spPr>
          <a:xfrm>
            <a:off x="455618" y="2436580"/>
            <a:ext cx="11277716" cy="1984839"/>
          </a:xfrm>
          <a:prstGeom prst="rect">
            <a:avLst/>
          </a:prstGeom>
          <a:noFill/>
          <a:ln>
            <a:noFill/>
          </a:ln>
        </p:spPr>
        <p:txBody>
          <a:bodyPr spcFirstLastPara="1" wrap="square" lIns="0" tIns="0" rIns="0" bIns="0" anchor="t" anchorCtr="0">
            <a:noAutofit/>
          </a:bodyPr>
          <a:lstStyle>
            <a:lvl1pPr marL="457200" lvl="0" indent="-228600" algn="l">
              <a:lnSpc>
                <a:spcPct val="70000"/>
              </a:lnSpc>
              <a:spcBef>
                <a:spcPts val="0"/>
              </a:spcBef>
              <a:spcAft>
                <a:spcPts val="0"/>
              </a:spcAft>
              <a:buClr>
                <a:schemeClr val="lt1"/>
              </a:buClr>
              <a:buSzPts val="12500"/>
              <a:buFont typeface="Roboto"/>
              <a:buNone/>
              <a:defRPr sz="12500" b="0" i="0" cap="none">
                <a:solidFill>
                  <a:schemeClr val="lt1"/>
                </a:solidFill>
                <a:latin typeface="Roboto"/>
                <a:ea typeface="Roboto"/>
                <a:cs typeface="Roboto"/>
                <a:sym typeface="Roboto"/>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75" name="Google Shape;75;p17" descr="A picture containing drawing&#10;&#10;Description automatically generated"/>
          <p:cNvPicPr preferRelativeResize="0"/>
          <p:nvPr/>
        </p:nvPicPr>
        <p:blipFill rotWithShape="1">
          <a:blip r:embed="rId2">
            <a:alphaModFix/>
          </a:blip>
          <a:srcRect/>
          <a:stretch/>
        </p:blipFill>
        <p:spPr>
          <a:xfrm>
            <a:off x="455617"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5617" y="2364060"/>
            <a:ext cx="8915492" cy="4033258"/>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8" descr="A close up of a logo&#10;&#10;Description automatically generated"/>
          <p:cNvPicPr preferRelativeResize="0"/>
          <p:nvPr/>
        </p:nvPicPr>
        <p:blipFill rotWithShape="1">
          <a:blip r:embed="rId2">
            <a:alphaModFix/>
          </a:blip>
          <a:srcRect/>
          <a:stretch/>
        </p:blipFill>
        <p:spPr>
          <a:xfrm>
            <a:off x="3231419" y="18820"/>
            <a:ext cx="8501826" cy="6858000"/>
          </a:xfrm>
          <a:prstGeom prst="rect">
            <a:avLst/>
          </a:prstGeom>
          <a:noFill/>
          <a:ln>
            <a:noFill/>
          </a:ln>
        </p:spPr>
      </p:pic>
      <p:sp>
        <p:nvSpPr>
          <p:cNvPr id="79" name="Google Shape;79;p18"/>
          <p:cNvSpPr txBox="1">
            <a:spLocks noGrp="1"/>
          </p:cNvSpPr>
          <p:nvPr>
            <p:ph type="body" idx="1"/>
          </p:nvPr>
        </p:nvSpPr>
        <p:spPr>
          <a:xfrm>
            <a:off x="9747892" y="3262955"/>
            <a:ext cx="1985440" cy="332089"/>
          </a:xfrm>
          <a:prstGeom prst="rect">
            <a:avLst/>
          </a:prstGeom>
          <a:noFill/>
          <a:ln>
            <a:noFill/>
          </a:ln>
        </p:spPr>
        <p:txBody>
          <a:bodyPr spcFirstLastPara="1" wrap="square" lIns="0" tIns="0" rIns="0" bIns="0" anchor="ctr" anchorCtr="0">
            <a:noAutofit/>
          </a:bodyPr>
          <a:lstStyle>
            <a:lvl1pPr marL="457200" lvl="0" indent="-228600" algn="r">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0" name="Google Shape;80;p18" descr="A picture containing drawing&#10;&#10;Description automatically generated"/>
          <p:cNvPicPr preferRelativeResize="0"/>
          <p:nvPr/>
        </p:nvPicPr>
        <p:blipFill rotWithShape="1">
          <a:blip r:embed="rId3">
            <a:alphaModFix/>
          </a:blip>
          <a:srcRect/>
          <a:stretch/>
        </p:blipFill>
        <p:spPr>
          <a:xfrm>
            <a:off x="455617" y="457200"/>
            <a:ext cx="122224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D">
  <p:cSld name="Cover D">
    <p:bg>
      <p:bgPr>
        <a:solidFill>
          <a:schemeClr val="lt2"/>
        </a:solidFill>
        <a:effectLst/>
      </p:bgPr>
    </p:bg>
    <p:spTree>
      <p:nvGrpSpPr>
        <p:cNvPr id="1" name="Shape 81"/>
        <p:cNvGrpSpPr/>
        <p:nvPr/>
      </p:nvGrpSpPr>
      <p:grpSpPr>
        <a:xfrm>
          <a:off x="0" y="0"/>
          <a:ext cx="0" cy="0"/>
          <a:chOff x="0" y="0"/>
          <a:chExt cx="0" cy="0"/>
        </a:xfrm>
      </p:grpSpPr>
      <p:sp>
        <p:nvSpPr>
          <p:cNvPr id="82" name="Google Shape;82;p19"/>
          <p:cNvSpPr txBox="1">
            <a:spLocks noGrp="1"/>
          </p:cNvSpPr>
          <p:nvPr>
            <p:ph type="title"/>
          </p:nvPr>
        </p:nvSpPr>
        <p:spPr>
          <a:xfrm>
            <a:off x="1636729" y="2586974"/>
            <a:ext cx="8915492" cy="1684051"/>
          </a:xfrm>
          <a:prstGeom prst="rect">
            <a:avLst/>
          </a:prstGeom>
          <a:noFill/>
          <a:ln>
            <a:noFill/>
          </a:ln>
        </p:spPr>
        <p:txBody>
          <a:bodyPr spcFirstLastPara="1" wrap="square" lIns="0" tIns="0" rIns="0" bIns="0" anchor="ctr" anchorCtr="0">
            <a:noAutofit/>
          </a:bodyPr>
          <a:lstStyle>
            <a:lvl1pPr lvl="0" algn="ctr">
              <a:lnSpc>
                <a:spcPct val="70000"/>
              </a:lnSpc>
              <a:spcBef>
                <a:spcPts val="0"/>
              </a:spcBef>
              <a:spcAft>
                <a:spcPts val="0"/>
              </a:spcAft>
              <a:buClr>
                <a:schemeClr val="accent2"/>
              </a:buClr>
              <a:buSzPts val="11500"/>
              <a:buFont typeface="Roboto Light"/>
              <a:buNone/>
              <a:defRPr sz="11500" b="0" i="0" cap="none">
                <a:solidFill>
                  <a:schemeClr val="accent2"/>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19" descr="A picture containing drawing&#10;&#10;Description automatically generated"/>
          <p:cNvPicPr preferRelativeResize="0"/>
          <p:nvPr/>
        </p:nvPicPr>
        <p:blipFill rotWithShape="1">
          <a:blip r:embed="rId2">
            <a:alphaModFix/>
          </a:blip>
          <a:srcRect/>
          <a:stretch/>
        </p:blipFill>
        <p:spPr>
          <a:xfrm>
            <a:off x="455618" y="457200"/>
            <a:ext cx="1222240" cy="914400"/>
          </a:xfrm>
          <a:prstGeom prst="rect">
            <a:avLst/>
          </a:prstGeom>
          <a:noFill/>
          <a:ln>
            <a:noFill/>
          </a:ln>
        </p:spPr>
      </p:pic>
      <p:sp>
        <p:nvSpPr>
          <p:cNvPr id="84" name="Google Shape;84;p19"/>
          <p:cNvSpPr txBox="1">
            <a:spLocks noGrp="1"/>
          </p:cNvSpPr>
          <p:nvPr>
            <p:ph type="body" idx="1"/>
          </p:nvPr>
        </p:nvSpPr>
        <p:spPr>
          <a:xfrm>
            <a:off x="8990105" y="6123245"/>
            <a:ext cx="2743228" cy="332089"/>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85"/>
        <p:cNvGrpSpPr/>
        <p:nvPr/>
      </p:nvGrpSpPr>
      <p:grpSpPr>
        <a:xfrm>
          <a:off x="0" y="0"/>
          <a:ext cx="0" cy="0"/>
          <a:chOff x="0" y="0"/>
          <a:chExt cx="0" cy="0"/>
        </a:xfrm>
      </p:grpSpPr>
      <p:sp>
        <p:nvSpPr>
          <p:cNvPr id="86" name="Google Shape;86;p20"/>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87" name="Google Shape;87;p20"/>
          <p:cNvSpPr txBox="1">
            <a:spLocks noGrp="1"/>
          </p:cNvSpPr>
          <p:nvPr>
            <p:ph type="title"/>
          </p:nvPr>
        </p:nvSpPr>
        <p:spPr>
          <a:xfrm>
            <a:off x="3390006" y="2921624"/>
            <a:ext cx="8343326" cy="3021976"/>
          </a:xfrm>
          <a:prstGeom prst="rect">
            <a:avLst/>
          </a:prstGeom>
          <a:noFill/>
          <a:ln>
            <a:noFill/>
          </a:ln>
        </p:spPr>
        <p:txBody>
          <a:bodyPr spcFirstLastPara="1" wrap="square" lIns="0" tIns="0" rIns="0" bIns="0" anchor="b" anchorCtr="0">
            <a:noAutofit/>
          </a:bodyPr>
          <a:lstStyle>
            <a:lvl1pPr lvl="0" algn="r">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0"/>
          <p:cNvSpPr txBox="1">
            <a:spLocks noGrp="1"/>
          </p:cNvSpPr>
          <p:nvPr>
            <p:ph type="body" idx="1"/>
          </p:nvPr>
        </p:nvSpPr>
        <p:spPr>
          <a:xfrm>
            <a:off x="8990105" y="6123245"/>
            <a:ext cx="2743228" cy="332089"/>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600"/>
              <a:buFont typeface="Roboto"/>
              <a:buNone/>
              <a:defRPr sz="1600" b="0" i="0" cap="none">
                <a:solidFill>
                  <a:schemeClr val="lt1"/>
                </a:solidFill>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20"/>
          <p:cNvSpPr txBox="1">
            <a:spLocks noGrp="1"/>
          </p:cNvSpPr>
          <p:nvPr>
            <p:ph type="body" idx="3"/>
          </p:nvPr>
        </p:nvSpPr>
        <p:spPr>
          <a:xfrm>
            <a:off x="455617" y="5613708"/>
            <a:ext cx="5164657" cy="419100"/>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Clr>
                <a:schemeClr val="lt1"/>
              </a:buClr>
              <a:buSzPts val="2000"/>
              <a:buFont typeface="Roboto"/>
              <a:buNone/>
              <a:defRPr sz="2000" b="0" i="0">
                <a:solidFill>
                  <a:schemeClr val="lt1"/>
                </a:solidFill>
                <a:latin typeface="Roboto"/>
                <a:ea typeface="Roboto"/>
                <a:cs typeface="Roboto"/>
                <a:sym typeface="Roboto"/>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0" name="Google Shape;90;p20" descr="A picture containing drawing&#10;&#10;Description automatically generated"/>
          <p:cNvPicPr preferRelativeResize="0"/>
          <p:nvPr/>
        </p:nvPicPr>
        <p:blipFill rotWithShape="1">
          <a:blip r:embed="rId2">
            <a:alphaModFix/>
          </a:blip>
          <a:srcRect b="31356"/>
          <a:stretch/>
        </p:blipFill>
        <p:spPr>
          <a:xfrm>
            <a:off x="455617" y="457200"/>
            <a:ext cx="1222253" cy="6276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91"/>
        <p:cNvGrpSpPr/>
        <p:nvPr/>
      </p:nvGrpSpPr>
      <p:grpSpPr>
        <a:xfrm>
          <a:off x="0" y="0"/>
          <a:ext cx="0" cy="0"/>
          <a:chOff x="0" y="0"/>
          <a:chExt cx="0" cy="0"/>
        </a:xfrm>
      </p:grpSpPr>
      <p:sp>
        <p:nvSpPr>
          <p:cNvPr id="92" name="Google Shape;92;p21"/>
          <p:cNvSpPr>
            <a:spLocks noGrp="1"/>
          </p:cNvSpPr>
          <p:nvPr>
            <p:ph type="pic" idx="2"/>
          </p:nvPr>
        </p:nvSpPr>
        <p:spPr>
          <a:xfrm>
            <a:off x="1" y="0"/>
            <a:ext cx="1218895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93" name="Google Shape;93;p21"/>
          <p:cNvSpPr txBox="1">
            <a:spLocks noGrp="1"/>
          </p:cNvSpPr>
          <p:nvPr>
            <p:ph type="title"/>
          </p:nvPr>
        </p:nvSpPr>
        <p:spPr>
          <a:xfrm>
            <a:off x="455617" y="3166728"/>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1"/>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95" name="Google Shape;95;p2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496" y="2867800"/>
            <a:ext cx="11358000" cy="1122300"/>
          </a:xfrm>
          <a:prstGeom prst="rect">
            <a:avLst/>
          </a:prstGeom>
        </p:spPr>
        <p:txBody>
          <a:bodyPr spcFirstLastPara="1" wrap="square" lIns="121875" tIns="121875" rIns="121875" bIns="121875" anchor="ctr" anchorCtr="0">
            <a:noAutofit/>
          </a:bodyPr>
          <a:lstStyle>
            <a:lvl1pPr lvl="0" algn="ctr">
              <a:spcBef>
                <a:spcPts val="0"/>
              </a:spcBef>
              <a:spcAft>
                <a:spcPts val="0"/>
              </a:spcAft>
              <a:buSzPts val="4800"/>
              <a:buNone/>
              <a:defRPr sz="4800" b="0" i="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
        <p:nvSpPr>
          <p:cNvPr id="15" name="Google Shape;15;p3"/>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96"/>
        <p:cNvGrpSpPr/>
        <p:nvPr/>
      </p:nvGrpSpPr>
      <p:grpSpPr>
        <a:xfrm>
          <a:off x="0" y="0"/>
          <a:ext cx="0" cy="0"/>
          <a:chOff x="0" y="0"/>
          <a:chExt cx="0" cy="0"/>
        </a:xfrm>
      </p:grpSpPr>
      <p:pic>
        <p:nvPicPr>
          <p:cNvPr id="97" name="Google Shape;97;p22" descr="A close up of a logo&#10;&#10;Description automatically generated"/>
          <p:cNvPicPr preferRelativeResize="0"/>
          <p:nvPr/>
        </p:nvPicPr>
        <p:blipFill rotWithShape="1">
          <a:blip r:embed="rId2">
            <a:alphaModFix/>
          </a:blip>
          <a:srcRect l="956" t="1279" r="624" b="279"/>
          <a:stretch/>
        </p:blipFill>
        <p:spPr>
          <a:xfrm>
            <a:off x="0" y="0"/>
            <a:ext cx="12188825" cy="6858000"/>
          </a:xfrm>
          <a:prstGeom prst="rect">
            <a:avLst/>
          </a:prstGeom>
          <a:noFill/>
          <a:ln>
            <a:noFill/>
          </a:ln>
        </p:spPr>
      </p:pic>
      <p:sp>
        <p:nvSpPr>
          <p:cNvPr id="98" name="Google Shape;98;p22"/>
          <p:cNvSpPr txBox="1">
            <a:spLocks noGrp="1"/>
          </p:cNvSpPr>
          <p:nvPr>
            <p:ph type="title"/>
          </p:nvPr>
        </p:nvSpPr>
        <p:spPr>
          <a:xfrm>
            <a:off x="455617" y="3166728"/>
            <a:ext cx="8915492" cy="524543"/>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Clr>
                <a:schemeClr val="lt1"/>
              </a:buClr>
              <a:buSzPts val="4000"/>
              <a:buFont typeface="Roboto Medium"/>
              <a:buNone/>
              <a:defRPr sz="4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9" name="Google Shape;99;p22" descr="A picture containing drawing&#10;&#10;Description automatically generated"/>
          <p:cNvPicPr preferRelativeResize="0"/>
          <p:nvPr/>
        </p:nvPicPr>
        <p:blipFill rotWithShape="1">
          <a:blip r:embed="rId3">
            <a:alphaModFix/>
          </a:blip>
          <a:srcRect/>
          <a:stretch/>
        </p:blipFill>
        <p:spPr>
          <a:xfrm>
            <a:off x="455618" y="6267099"/>
            <a:ext cx="685800" cy="353616"/>
          </a:xfrm>
          <a:prstGeom prst="rect">
            <a:avLst/>
          </a:prstGeom>
          <a:noFill/>
          <a:ln>
            <a:noFill/>
          </a:ln>
        </p:spPr>
      </p:pic>
      <p:sp>
        <p:nvSpPr>
          <p:cNvPr id="100" name="Google Shape;100;p22"/>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101"/>
        <p:cNvGrpSpPr/>
        <p:nvPr/>
      </p:nvGrpSpPr>
      <p:grpSpPr>
        <a:xfrm>
          <a:off x="0" y="0"/>
          <a:ext cx="0" cy="0"/>
          <a:chOff x="0" y="0"/>
          <a:chExt cx="0" cy="0"/>
        </a:xfrm>
      </p:grpSpPr>
      <p:sp>
        <p:nvSpPr>
          <p:cNvPr id="102" name="Google Shape;102;p23"/>
          <p:cNvSpPr/>
          <p:nvPr/>
        </p:nvSpPr>
        <p:spPr>
          <a:xfrm>
            <a:off x="0" y="0"/>
            <a:ext cx="12188950" cy="6858000"/>
          </a:xfrm>
          <a:prstGeom prst="rect">
            <a:avLst/>
          </a:prstGeom>
          <a:gradFill>
            <a:gsLst>
              <a:gs pos="0">
                <a:schemeClr val="accent1"/>
              </a:gs>
              <a:gs pos="63000">
                <a:srgbClr val="9299F4"/>
              </a:gs>
              <a:gs pos="100000">
                <a:schemeClr val="lt2"/>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Roboto"/>
              <a:ea typeface="Roboto"/>
              <a:cs typeface="Roboto"/>
              <a:sym typeface="Roboto"/>
            </a:endParaRPr>
          </a:p>
        </p:txBody>
      </p:sp>
      <p:sp>
        <p:nvSpPr>
          <p:cNvPr id="103" name="Google Shape;103;p23"/>
          <p:cNvSpPr txBox="1">
            <a:spLocks noGrp="1"/>
          </p:cNvSpPr>
          <p:nvPr>
            <p:ph type="title"/>
          </p:nvPr>
        </p:nvSpPr>
        <p:spPr>
          <a:xfrm>
            <a:off x="455618" y="460683"/>
            <a:ext cx="8915492" cy="4869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4" name="Google Shape;104;p23" descr="A picture containing drawing&#10;&#10;Description automatically generated"/>
          <p:cNvPicPr preferRelativeResize="0"/>
          <p:nvPr/>
        </p:nvPicPr>
        <p:blipFill rotWithShape="1">
          <a:blip r:embed="rId2">
            <a:alphaModFix/>
          </a:blip>
          <a:srcRect/>
          <a:stretch/>
        </p:blipFill>
        <p:spPr>
          <a:xfrm>
            <a:off x="455618" y="6264209"/>
            <a:ext cx="685800" cy="353616"/>
          </a:xfrm>
          <a:prstGeom prst="rect">
            <a:avLst/>
          </a:prstGeom>
          <a:noFill/>
          <a:ln>
            <a:noFill/>
          </a:ln>
        </p:spPr>
      </p:pic>
      <p:sp>
        <p:nvSpPr>
          <p:cNvPr id="105" name="Google Shape;105;p23"/>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106"/>
        <p:cNvGrpSpPr/>
        <p:nvPr/>
      </p:nvGrpSpPr>
      <p:grpSpPr>
        <a:xfrm>
          <a:off x="0" y="0"/>
          <a:ext cx="0" cy="0"/>
          <a:chOff x="0" y="0"/>
          <a:chExt cx="0" cy="0"/>
        </a:xfrm>
      </p:grpSpPr>
      <p:sp>
        <p:nvSpPr>
          <p:cNvPr id="107" name="Google Shape;107;p24"/>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24"/>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10" name="Google Shape;110;p2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5"/>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25"/>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5" name="Google Shape;115;p25"/>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16" name="Google Shape;116;p2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26"/>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1" name="Google Shape;121;p26"/>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2" name="Google Shape;122;p2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123"/>
        <p:cNvGrpSpPr/>
        <p:nvPr/>
      </p:nvGrpSpPr>
      <p:grpSpPr>
        <a:xfrm>
          <a:off x="0" y="0"/>
          <a:ext cx="0" cy="0"/>
          <a:chOff x="0" y="0"/>
          <a:chExt cx="0" cy="0"/>
        </a:xfrm>
      </p:grpSpPr>
      <p:sp>
        <p:nvSpPr>
          <p:cNvPr id="124" name="Google Shape;124;p2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25" name="Google Shape;125;p27"/>
          <p:cNvSpPr txBox="1">
            <a:spLocks noGrp="1"/>
          </p:cNvSpPr>
          <p:nvPr>
            <p:ph type="title"/>
          </p:nvPr>
        </p:nvSpPr>
        <p:spPr>
          <a:xfrm>
            <a:off x="455618" y="48165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7"/>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 name="Google Shape;127;p27"/>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28" name="Google Shape;128;p2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HITE Title">
  <p:cSld name="WHITE Title">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55617" y="480447"/>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32" name="Google Shape;132;p2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29"/>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38" name="Google Shape;138;p2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30"/>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 name="Google Shape;142;p30"/>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3" name="Google Shape;143;p30"/>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 name="Google Shape;144;p30"/>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45" name="Google Shape;145;p3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WHITE Subhead | Title | Text | Image">
  <p:cSld name="WHITE Subhead | Title | Text | Image">
    <p:spTree>
      <p:nvGrpSpPr>
        <p:cNvPr id="1" name="Shape 146"/>
        <p:cNvGrpSpPr/>
        <p:nvPr/>
      </p:nvGrpSpPr>
      <p:grpSpPr>
        <a:xfrm>
          <a:off x="0" y="0"/>
          <a:ext cx="0" cy="0"/>
          <a:chOff x="0" y="0"/>
          <a:chExt cx="0" cy="0"/>
        </a:xfrm>
      </p:grpSpPr>
      <p:sp>
        <p:nvSpPr>
          <p:cNvPr id="147" name="Google Shape;147;p31"/>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1"/>
          <p:cNvSpPr txBox="1">
            <a:spLocks noGrp="1"/>
          </p:cNvSpPr>
          <p:nvPr>
            <p:ph type="body" idx="1"/>
          </p:nvPr>
        </p:nvSpPr>
        <p:spPr>
          <a:xfrm>
            <a:off x="455617" y="2971800"/>
            <a:ext cx="5638858"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31"/>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0" name="Google Shape;150;p31"/>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1" name="Google Shape;151;p31"/>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52" name="Google Shape;152;p3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18" name="Google Shape;18;p4"/>
          <p:cNvSpPr txBox="1">
            <a:spLocks noGrp="1"/>
          </p:cNvSpPr>
          <p:nvPr>
            <p:ph type="body" idx="1"/>
          </p:nvPr>
        </p:nvSpPr>
        <p:spPr>
          <a:xfrm>
            <a:off x="415496" y="1536633"/>
            <a:ext cx="11358000" cy="4555200"/>
          </a:xfrm>
          <a:prstGeom prst="rect">
            <a:avLst/>
          </a:prstGeom>
        </p:spPr>
        <p:txBody>
          <a:bodyPr spcFirstLastPara="1" wrap="square" lIns="121875" tIns="121875" rIns="121875" bIns="121875" anchor="t" anchorCtr="0">
            <a:noAutofit/>
          </a:bodyPr>
          <a:lstStyle>
            <a:lvl1pPr marL="457200" lvl="0" indent="-381000">
              <a:spcBef>
                <a:spcPts val="0"/>
              </a:spcBef>
              <a:spcAft>
                <a:spcPts val="0"/>
              </a:spcAft>
              <a:buSzPts val="2400"/>
              <a:buChar char="●"/>
              <a:defRPr b="0" i="0"/>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19" name="Google Shape;19;p4"/>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ITE Subhead | Title | Text | HP Image">
  <p:cSld name="WHITE Subhead | Title | Text | HP Image">
    <p:spTree>
      <p:nvGrpSpPr>
        <p:cNvPr id="1" name="Shape 153"/>
        <p:cNvGrpSpPr/>
        <p:nvPr/>
      </p:nvGrpSpPr>
      <p:grpSpPr>
        <a:xfrm>
          <a:off x="0" y="0"/>
          <a:ext cx="0" cy="0"/>
          <a:chOff x="0" y="0"/>
          <a:chExt cx="0" cy="0"/>
        </a:xfrm>
      </p:grpSpPr>
      <p:sp>
        <p:nvSpPr>
          <p:cNvPr id="154" name="Google Shape;154;p32"/>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55" name="Google Shape;155;p32"/>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2"/>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7" name="Google Shape;157;p32"/>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8" name="Google Shape;158;p32"/>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59" name="Google Shape;159;p3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WHITE Subhead | Title">
  <p:cSld name="WHITE Subhead | Title">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33"/>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400"/>
              <a:buFont typeface="Roboto Medium"/>
              <a:buNone/>
              <a:defRPr sz="14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3" name="Google Shape;163;p33"/>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64" name="Google Shape;164;p3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WHITE 1Col Title | Subhead | Text">
  <p:cSld name="WHITE 1Col Title | Subhead | Text">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455617" y="47548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34"/>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34"/>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9" name="Google Shape;169;p34"/>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0" name="Google Shape;170;p3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WHITE 2Col Title | Subhead | Text">
  <p:cSld name="WHITE 2Col Title | Subhead | Text">
    <p:spTree>
      <p:nvGrpSpPr>
        <p:cNvPr id="1" name="Shape 171"/>
        <p:cNvGrpSpPr/>
        <p:nvPr/>
      </p:nvGrpSpPr>
      <p:grpSpPr>
        <a:xfrm>
          <a:off x="0" y="0"/>
          <a:ext cx="0" cy="0"/>
          <a:chOff x="0" y="0"/>
          <a:chExt cx="0" cy="0"/>
        </a:xfrm>
      </p:grpSpPr>
      <p:sp>
        <p:nvSpPr>
          <p:cNvPr id="172" name="Google Shape;172;p35"/>
          <p:cNvSpPr txBox="1">
            <a:spLocks noGrp="1"/>
          </p:cNvSpPr>
          <p:nvPr>
            <p:ph type="title"/>
          </p:nvPr>
        </p:nvSpPr>
        <p:spPr>
          <a:xfrm>
            <a:off x="455617" y="4726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3" name="Google Shape;173;p35"/>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4" name="Google Shape;174;p35"/>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5" name="Google Shape;175;p35"/>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6" name="Google Shape;176;p35"/>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7" name="Google Shape;177;p3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WHITE Title | Subhead | Text | Image">
  <p:cSld name="WHITE Title | Subhead | Text | Image">
    <p:spTree>
      <p:nvGrpSpPr>
        <p:cNvPr id="1" name="Shape 178"/>
        <p:cNvGrpSpPr/>
        <p:nvPr/>
      </p:nvGrpSpPr>
      <p:grpSpPr>
        <a:xfrm>
          <a:off x="0" y="0"/>
          <a:ext cx="0" cy="0"/>
          <a:chOff x="0" y="0"/>
          <a:chExt cx="0" cy="0"/>
        </a:xfrm>
      </p:grpSpPr>
      <p:sp>
        <p:nvSpPr>
          <p:cNvPr id="179" name="Google Shape;179;p36"/>
          <p:cNvSpPr txBox="1">
            <a:spLocks noGrp="1"/>
          </p:cNvSpPr>
          <p:nvPr>
            <p:ph type="title"/>
          </p:nvPr>
        </p:nvSpPr>
        <p:spPr>
          <a:xfrm>
            <a:off x="455617" y="4726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36"/>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1" name="Google Shape;181;p36"/>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2" name="Google Shape;182;p36"/>
          <p:cNvSpPr txBox="1">
            <a:spLocks noGrp="1"/>
          </p:cNvSpPr>
          <p:nvPr>
            <p:ph type="body" idx="3"/>
          </p:nvPr>
        </p:nvSpPr>
        <p:spPr>
          <a:xfrm>
            <a:off x="455618" y="877824"/>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3" name="Google Shape;183;p36"/>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84" name="Google Shape;184;p3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WHITE Title | Subhead | Text | HP Image">
  <p:cSld name="WHITE Title | Subhead | Text | HP Image">
    <p:spTree>
      <p:nvGrpSpPr>
        <p:cNvPr id="1" name="Shape 185"/>
        <p:cNvGrpSpPr/>
        <p:nvPr/>
      </p:nvGrpSpPr>
      <p:grpSpPr>
        <a:xfrm>
          <a:off x="0" y="0"/>
          <a:ext cx="0" cy="0"/>
          <a:chOff x="0" y="0"/>
          <a:chExt cx="0" cy="0"/>
        </a:xfrm>
      </p:grpSpPr>
      <p:sp>
        <p:nvSpPr>
          <p:cNvPr id="186" name="Google Shape;186;p37"/>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187" name="Google Shape;187;p37"/>
          <p:cNvSpPr txBox="1">
            <a:spLocks noGrp="1"/>
          </p:cNvSpPr>
          <p:nvPr>
            <p:ph type="title"/>
          </p:nvPr>
        </p:nvSpPr>
        <p:spPr>
          <a:xfrm>
            <a:off x="455617" y="472698"/>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7"/>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9" name="Google Shape;189;p37"/>
          <p:cNvSpPr txBox="1">
            <a:spLocks noGrp="1"/>
          </p:cNvSpPr>
          <p:nvPr>
            <p:ph type="body" idx="3"/>
          </p:nvPr>
        </p:nvSpPr>
        <p:spPr>
          <a:xfrm>
            <a:off x="455618" y="877824"/>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0" name="Google Shape;190;p37"/>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1" name="Google Shape;191;p3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WHITE Title | Subhead">
  <p:cSld name="WHITE Title | Subhead">
    <p:spTree>
      <p:nvGrpSpPr>
        <p:cNvPr id="1" name="Shape 192"/>
        <p:cNvGrpSpPr/>
        <p:nvPr/>
      </p:nvGrpSpPr>
      <p:grpSpPr>
        <a:xfrm>
          <a:off x="0" y="0"/>
          <a:ext cx="0" cy="0"/>
          <a:chOff x="0" y="0"/>
          <a:chExt cx="0" cy="0"/>
        </a:xfrm>
      </p:grpSpPr>
      <p:sp>
        <p:nvSpPr>
          <p:cNvPr id="193" name="Google Shape;193;p38"/>
          <p:cNvSpPr txBox="1">
            <a:spLocks noGrp="1"/>
          </p:cNvSpPr>
          <p:nvPr>
            <p:ph type="title"/>
          </p:nvPr>
        </p:nvSpPr>
        <p:spPr>
          <a:xfrm>
            <a:off x="455617" y="472698"/>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8"/>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2"/>
              </a:buClr>
              <a:buSzPts val="1600"/>
              <a:buFont typeface="Roboto Medium"/>
              <a:buNone/>
              <a:defRPr sz="1600" b="0" i="0">
                <a:solidFill>
                  <a:schemeClr val="l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5" name="Google Shape;195;p38"/>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6" name="Google Shape;196;p3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WHITE Blank">
  <p:cSld name="WHITE Blank">
    <p:spTree>
      <p:nvGrpSpPr>
        <p:cNvPr id="1" name="Shape 197"/>
        <p:cNvGrpSpPr/>
        <p:nvPr/>
      </p:nvGrpSpPr>
      <p:grpSpPr>
        <a:xfrm>
          <a:off x="0" y="0"/>
          <a:ext cx="0" cy="0"/>
          <a:chOff x="0" y="0"/>
          <a:chExt cx="0" cy="0"/>
        </a:xfrm>
      </p:grpSpPr>
      <p:sp>
        <p:nvSpPr>
          <p:cNvPr id="198" name="Google Shape;198;p39"/>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9" name="Google Shape;199;p3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AVY 1Col Title | Text">
  <p:cSld name="NAVY 1Col Title | Text">
    <p:bg>
      <p:bgPr>
        <a:solidFill>
          <a:srgbClr val="030A14"/>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40"/>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3" name="Google Shape;203;p40"/>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04" name="Google Shape;204;p4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NAVY 2Col Title | Text">
  <p:cSld name="NAVY 2Col Title | Text">
    <p:bg>
      <p:bgPr>
        <a:solidFill>
          <a:srgbClr val="030A14"/>
        </a:solidFill>
        <a:effectLst/>
      </p:bgPr>
    </p:bg>
    <p:spTree>
      <p:nvGrpSpPr>
        <p:cNvPr id="1" name="Shape 205"/>
        <p:cNvGrpSpPr/>
        <p:nvPr/>
      </p:nvGrpSpPr>
      <p:grpSpPr>
        <a:xfrm>
          <a:off x="0" y="0"/>
          <a:ext cx="0" cy="0"/>
          <a:chOff x="0" y="0"/>
          <a:chExt cx="0" cy="0"/>
        </a:xfrm>
      </p:grpSpPr>
      <p:sp>
        <p:nvSpPr>
          <p:cNvPr id="206" name="Google Shape;206;p41"/>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41"/>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8" name="Google Shape;208;p41"/>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9" name="Google Shape;209;p41"/>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0" name="Google Shape;210;p4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22" name="Google Shape;22;p5"/>
          <p:cNvSpPr txBox="1">
            <a:spLocks noGrp="1"/>
          </p:cNvSpPr>
          <p:nvPr>
            <p:ph type="body" idx="1"/>
          </p:nvPr>
        </p:nvSpPr>
        <p:spPr>
          <a:xfrm>
            <a:off x="415496" y="1536633"/>
            <a:ext cx="5331900" cy="4555200"/>
          </a:xfrm>
          <a:prstGeom prst="rect">
            <a:avLst/>
          </a:prstGeom>
        </p:spPr>
        <p:txBody>
          <a:bodyPr spcFirstLastPara="1" wrap="square" lIns="121875" tIns="121875" rIns="121875" bIns="121875" anchor="t" anchorCtr="0">
            <a:noAutofit/>
          </a:bodyPr>
          <a:lstStyle>
            <a:lvl1pPr marL="457200" lvl="0" indent="-349250">
              <a:spcBef>
                <a:spcPts val="0"/>
              </a:spcBef>
              <a:spcAft>
                <a:spcPts val="0"/>
              </a:spcAft>
              <a:buSzPts val="1900"/>
              <a:buChar char="●"/>
              <a:defRPr sz="1900" b="0" i="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dirty="0"/>
          </a:p>
        </p:txBody>
      </p:sp>
      <p:sp>
        <p:nvSpPr>
          <p:cNvPr id="23" name="Google Shape;23;p5"/>
          <p:cNvSpPr txBox="1">
            <a:spLocks noGrp="1"/>
          </p:cNvSpPr>
          <p:nvPr>
            <p:ph type="body" idx="2"/>
          </p:nvPr>
        </p:nvSpPr>
        <p:spPr>
          <a:xfrm>
            <a:off x="6441588" y="1536633"/>
            <a:ext cx="5331900" cy="4555200"/>
          </a:xfrm>
          <a:prstGeom prst="rect">
            <a:avLst/>
          </a:prstGeom>
        </p:spPr>
        <p:txBody>
          <a:bodyPr spcFirstLastPara="1" wrap="square" lIns="121875" tIns="121875" rIns="121875" bIns="121875" anchor="t" anchorCtr="0">
            <a:noAutofit/>
          </a:bodyPr>
          <a:lstStyle>
            <a:lvl1pPr marL="457200" lvl="0" indent="-349250">
              <a:spcBef>
                <a:spcPts val="0"/>
              </a:spcBef>
              <a:spcAft>
                <a:spcPts val="0"/>
              </a:spcAft>
              <a:buSzPts val="1900"/>
              <a:buChar char="●"/>
              <a:defRPr sz="1900" b="0" i="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dirty="0"/>
          </a:p>
        </p:txBody>
      </p:sp>
      <p:sp>
        <p:nvSpPr>
          <p:cNvPr id="24" name="Google Shape;24;p5"/>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NAVY Title | Text | Image">
  <p:cSld name="NAVY Title | Text | Image">
    <p:bg>
      <p:bgPr>
        <a:solidFill>
          <a:srgbClr val="030A14"/>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4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42"/>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5" name="Google Shape;215;p42"/>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6" name="Google Shape;216;p4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NAVY Title | Text | HP Image">
  <p:cSld name="NAVY Title | Text | HP Image">
    <p:bg>
      <p:bgPr>
        <a:solidFill>
          <a:srgbClr val="030A14"/>
        </a:solidFill>
        <a:effectLst/>
      </p:bgPr>
    </p:bg>
    <p:spTree>
      <p:nvGrpSpPr>
        <p:cNvPr id="1" name="Shape 217"/>
        <p:cNvGrpSpPr/>
        <p:nvPr/>
      </p:nvGrpSpPr>
      <p:grpSpPr>
        <a:xfrm>
          <a:off x="0" y="0"/>
          <a:ext cx="0" cy="0"/>
          <a:chOff x="0" y="0"/>
          <a:chExt cx="0" cy="0"/>
        </a:xfrm>
      </p:grpSpPr>
      <p:sp>
        <p:nvSpPr>
          <p:cNvPr id="218" name="Google Shape;218;p43"/>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19" name="Google Shape;219;p43"/>
          <p:cNvSpPr txBox="1">
            <a:spLocks noGrp="1"/>
          </p:cNvSpPr>
          <p:nvPr>
            <p:ph type="title"/>
          </p:nvPr>
        </p:nvSpPr>
        <p:spPr>
          <a:xfrm>
            <a:off x="455617" y="491679"/>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3"/>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1" name="Google Shape;221;p43"/>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2" name="Google Shape;222;p4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AVY Title">
  <p:cSld name="NAVY Title">
    <p:bg>
      <p:bgPr>
        <a:solidFill>
          <a:srgbClr val="030A14"/>
        </a:solidFill>
        <a:effectLst/>
      </p:bgPr>
    </p:bg>
    <p:spTree>
      <p:nvGrpSpPr>
        <p:cNvPr id="1" name="Shape 223"/>
        <p:cNvGrpSpPr/>
        <p:nvPr/>
      </p:nvGrpSpPr>
      <p:grpSpPr>
        <a:xfrm>
          <a:off x="0" y="0"/>
          <a:ext cx="0" cy="0"/>
          <a:chOff x="0" y="0"/>
          <a:chExt cx="0" cy="0"/>
        </a:xfrm>
      </p:grpSpPr>
      <p:sp>
        <p:nvSpPr>
          <p:cNvPr id="224" name="Google Shape;224;p44"/>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4"/>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6" name="Google Shape;226;p4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VY 1Col Subhead | Title | Text">
  <p:cSld name="NAVY 1Col Subhead | Title | Text">
    <p:bg>
      <p:bgPr>
        <a:solidFill>
          <a:srgbClr val="030A14"/>
        </a:solidFill>
        <a:effectLst/>
      </p:bgPr>
    </p:bg>
    <p:spTree>
      <p:nvGrpSpPr>
        <p:cNvPr id="1" name="Shape 227"/>
        <p:cNvGrpSpPr/>
        <p:nvPr/>
      </p:nvGrpSpPr>
      <p:grpSpPr>
        <a:xfrm>
          <a:off x="0" y="0"/>
          <a:ext cx="0" cy="0"/>
          <a:chOff x="0" y="0"/>
          <a:chExt cx="0" cy="0"/>
        </a:xfrm>
      </p:grpSpPr>
      <p:sp>
        <p:nvSpPr>
          <p:cNvPr id="228" name="Google Shape;228;p45"/>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5"/>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0" name="Google Shape;230;p45"/>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1" name="Google Shape;231;p45"/>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2" name="Google Shape;232;p4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AVY 2Col Subhead | Title | Text">
  <p:cSld name="NAVY 2Col Subhead | Title | Text">
    <p:bg>
      <p:bgPr>
        <a:solidFill>
          <a:srgbClr val="030A14"/>
        </a:solidFill>
        <a:effectLst/>
      </p:bgPr>
    </p:bg>
    <p:spTree>
      <p:nvGrpSpPr>
        <p:cNvPr id="1" name="Shape 233"/>
        <p:cNvGrpSpPr/>
        <p:nvPr/>
      </p:nvGrpSpPr>
      <p:grpSpPr>
        <a:xfrm>
          <a:off x="0" y="0"/>
          <a:ext cx="0" cy="0"/>
          <a:chOff x="0" y="0"/>
          <a:chExt cx="0" cy="0"/>
        </a:xfrm>
      </p:grpSpPr>
      <p:sp>
        <p:nvSpPr>
          <p:cNvPr id="234" name="Google Shape;234;p46"/>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6"/>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6" name="Google Shape;236;p46"/>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7" name="Google Shape;237;p46"/>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8" name="Google Shape;238;p46"/>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9" name="Google Shape;239;p4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NAVY Subhead | Title | Text | Image">
  <p:cSld name="NAVY Subhead | Title | Text | Image">
    <p:bg>
      <p:bgPr>
        <a:solidFill>
          <a:srgbClr val="030A14"/>
        </a:solidFill>
        <a:effectLst/>
      </p:bgPr>
    </p:bg>
    <p:spTree>
      <p:nvGrpSpPr>
        <p:cNvPr id="1" name="Shape 240"/>
        <p:cNvGrpSpPr/>
        <p:nvPr/>
      </p:nvGrpSpPr>
      <p:grpSpPr>
        <a:xfrm>
          <a:off x="0" y="0"/>
          <a:ext cx="0" cy="0"/>
          <a:chOff x="0" y="0"/>
          <a:chExt cx="0" cy="0"/>
        </a:xfrm>
      </p:grpSpPr>
      <p:sp>
        <p:nvSpPr>
          <p:cNvPr id="241" name="Google Shape;241;p47"/>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7"/>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3" name="Google Shape;243;p47"/>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4" name="Google Shape;244;p47"/>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5" name="Google Shape;245;p47"/>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46" name="Google Shape;246;p4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NAVY Subhead | Title | Text | HP Image">
  <p:cSld name="NAVY Subhead | Title | Text | HP Image">
    <p:bg>
      <p:bgPr>
        <a:solidFill>
          <a:srgbClr val="030A14"/>
        </a:solidFill>
        <a:effectLst/>
      </p:bgPr>
    </p:bg>
    <p:spTree>
      <p:nvGrpSpPr>
        <p:cNvPr id="1" name="Shape 247"/>
        <p:cNvGrpSpPr/>
        <p:nvPr/>
      </p:nvGrpSpPr>
      <p:grpSpPr>
        <a:xfrm>
          <a:off x="0" y="0"/>
          <a:ext cx="0" cy="0"/>
          <a:chOff x="0" y="0"/>
          <a:chExt cx="0" cy="0"/>
        </a:xfrm>
      </p:grpSpPr>
      <p:sp>
        <p:nvSpPr>
          <p:cNvPr id="248" name="Google Shape;248;p48"/>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49" name="Google Shape;249;p48"/>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0" name="Google Shape;250;p48"/>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1" name="Google Shape;251;p48"/>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2" name="Google Shape;252;p48"/>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3" name="Google Shape;253;p4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VY Subhead | Title">
  <p:cSld name="NAVY Subhead | Title">
    <p:bg>
      <p:bgPr>
        <a:solidFill>
          <a:srgbClr val="030A14"/>
        </a:solidFill>
        <a:effectLst/>
      </p:bgPr>
    </p:bg>
    <p:spTree>
      <p:nvGrpSpPr>
        <p:cNvPr id="1" name="Shape 254"/>
        <p:cNvGrpSpPr/>
        <p:nvPr/>
      </p:nvGrpSpPr>
      <p:grpSpPr>
        <a:xfrm>
          <a:off x="0" y="0"/>
          <a:ext cx="0" cy="0"/>
          <a:chOff x="0" y="0"/>
          <a:chExt cx="0" cy="0"/>
        </a:xfrm>
      </p:grpSpPr>
      <p:sp>
        <p:nvSpPr>
          <p:cNvPr id="255" name="Google Shape;255;p49"/>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49"/>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7" name="Google Shape;257;p49"/>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8" name="Google Shape;258;p4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NAVY 1Col Title | Subhead | Text">
  <p:cSld name="NAVY 1Col Title | Subhead | Text">
    <p:bg>
      <p:bgPr>
        <a:solidFill>
          <a:srgbClr val="030A14"/>
        </a:solidFill>
        <a:effectLst/>
      </p:bgPr>
    </p:bg>
    <p:spTree>
      <p:nvGrpSpPr>
        <p:cNvPr id="1" name="Shape 259"/>
        <p:cNvGrpSpPr/>
        <p:nvPr/>
      </p:nvGrpSpPr>
      <p:grpSpPr>
        <a:xfrm>
          <a:off x="0" y="0"/>
          <a:ext cx="0" cy="0"/>
          <a:chOff x="0" y="0"/>
          <a:chExt cx="0" cy="0"/>
        </a:xfrm>
      </p:grpSpPr>
      <p:sp>
        <p:nvSpPr>
          <p:cNvPr id="260" name="Google Shape;260;p50"/>
          <p:cNvSpPr txBox="1">
            <a:spLocks noGrp="1"/>
          </p:cNvSpPr>
          <p:nvPr>
            <p:ph type="title"/>
          </p:nvPr>
        </p:nvSpPr>
        <p:spPr>
          <a:xfrm>
            <a:off x="455617" y="49167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50"/>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2" name="Google Shape;262;p50"/>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3" name="Google Shape;263;p50"/>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64" name="Google Shape;264;p5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AVY 2Col Title | Subhead | Text">
  <p:cSld name="NAVY 2Col Title | Subhead | Text">
    <p:bg>
      <p:bgPr>
        <a:solidFill>
          <a:srgbClr val="030A14"/>
        </a:solidFill>
        <a:effectLst/>
      </p:bgPr>
    </p:bg>
    <p:spTree>
      <p:nvGrpSpPr>
        <p:cNvPr id="1" name="Shape 265"/>
        <p:cNvGrpSpPr/>
        <p:nvPr/>
      </p:nvGrpSpPr>
      <p:grpSpPr>
        <a:xfrm>
          <a:off x="0" y="0"/>
          <a:ext cx="0" cy="0"/>
          <a:chOff x="0" y="0"/>
          <a:chExt cx="0" cy="0"/>
        </a:xfrm>
      </p:grpSpPr>
      <p:sp>
        <p:nvSpPr>
          <p:cNvPr id="266" name="Google Shape;266;p51"/>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1"/>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8" name="Google Shape;268;p51"/>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9" name="Google Shape;269;p51"/>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0" name="Google Shape;270;p51"/>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1" name="Google Shape;271;p5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496" y="593367"/>
            <a:ext cx="11358000" cy="763500"/>
          </a:xfrm>
          <a:prstGeom prst="rect">
            <a:avLst/>
          </a:prstGeom>
        </p:spPr>
        <p:txBody>
          <a:bodyPr spcFirstLastPara="1" wrap="square" lIns="121875" tIns="121875" rIns="121875" bIns="121875" anchor="t" anchorCtr="0">
            <a:noAutofit/>
          </a:bodyPr>
          <a:lstStyle>
            <a:lvl1pPr lvl="0">
              <a:spcBef>
                <a:spcPts val="0"/>
              </a:spcBef>
              <a:spcAft>
                <a:spcPts val="0"/>
              </a:spcAft>
              <a:buSzPts val="3700"/>
              <a:buNone/>
              <a:defRPr b="0" i="0"/>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dirty="0"/>
          </a:p>
        </p:txBody>
      </p:sp>
      <p:sp>
        <p:nvSpPr>
          <p:cNvPr id="27" name="Google Shape;27;p6"/>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AVY 1Col Title | Subhead | Text | Image">
  <p:cSld name="NAVY 1Col Title | Subhead | Text | Image">
    <p:bg>
      <p:bgPr>
        <a:solidFill>
          <a:srgbClr val="030A14"/>
        </a:solidFill>
        <a:effectLst/>
      </p:bgPr>
    </p:bg>
    <p:spTree>
      <p:nvGrpSpPr>
        <p:cNvPr id="1" name="Shape 272"/>
        <p:cNvGrpSpPr/>
        <p:nvPr/>
      </p:nvGrpSpPr>
      <p:grpSpPr>
        <a:xfrm>
          <a:off x="0" y="0"/>
          <a:ext cx="0" cy="0"/>
          <a:chOff x="0" y="0"/>
          <a:chExt cx="0" cy="0"/>
        </a:xfrm>
      </p:grpSpPr>
      <p:sp>
        <p:nvSpPr>
          <p:cNvPr id="273" name="Google Shape;273;p52"/>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52"/>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5" name="Google Shape;275;p52"/>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76" name="Google Shape;276;p52"/>
          <p:cNvSpPr txBox="1">
            <a:spLocks noGrp="1"/>
          </p:cNvSpPr>
          <p:nvPr>
            <p:ph type="body" idx="3"/>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7" name="Google Shape;277;p52"/>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8" name="Google Shape;278;p5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AVY Title | Subhead | Text | HP Image">
  <p:cSld name="NAVY Title | Subhead | Text | HP Image">
    <p:bg>
      <p:bgPr>
        <a:solidFill>
          <a:srgbClr val="030A14"/>
        </a:solidFill>
        <a:effectLst/>
      </p:bgPr>
    </p:bg>
    <p:spTree>
      <p:nvGrpSpPr>
        <p:cNvPr id="1" name="Shape 279"/>
        <p:cNvGrpSpPr/>
        <p:nvPr/>
      </p:nvGrpSpPr>
      <p:grpSpPr>
        <a:xfrm>
          <a:off x="0" y="0"/>
          <a:ext cx="0" cy="0"/>
          <a:chOff x="0" y="0"/>
          <a:chExt cx="0" cy="0"/>
        </a:xfrm>
      </p:grpSpPr>
      <p:sp>
        <p:nvSpPr>
          <p:cNvPr id="280" name="Google Shape;280;p53"/>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281" name="Google Shape;281;p53"/>
          <p:cNvSpPr txBox="1">
            <a:spLocks noGrp="1"/>
          </p:cNvSpPr>
          <p:nvPr>
            <p:ph type="title"/>
          </p:nvPr>
        </p:nvSpPr>
        <p:spPr>
          <a:xfrm>
            <a:off x="455617" y="503694"/>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53"/>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3" name="Google Shape;283;p53"/>
          <p:cNvSpPr txBox="1">
            <a:spLocks noGrp="1"/>
          </p:cNvSpPr>
          <p:nvPr>
            <p:ph type="body" idx="3"/>
          </p:nvPr>
        </p:nvSpPr>
        <p:spPr>
          <a:xfrm>
            <a:off x="455618" y="868680"/>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4" name="Google Shape;284;p53"/>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85" name="Google Shape;285;p5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NAVY Title | Subhead">
  <p:cSld name="NAVY Title | Subhead">
    <p:bg>
      <p:bgPr>
        <a:solidFill>
          <a:srgbClr val="030A14"/>
        </a:solidFill>
        <a:effectLst/>
      </p:bgPr>
    </p:bg>
    <p:spTree>
      <p:nvGrpSpPr>
        <p:cNvPr id="1" name="Shape 286"/>
        <p:cNvGrpSpPr/>
        <p:nvPr/>
      </p:nvGrpSpPr>
      <p:grpSpPr>
        <a:xfrm>
          <a:off x="0" y="0"/>
          <a:ext cx="0" cy="0"/>
          <a:chOff x="0" y="0"/>
          <a:chExt cx="0" cy="0"/>
        </a:xfrm>
      </p:grpSpPr>
      <p:sp>
        <p:nvSpPr>
          <p:cNvPr id="287" name="Google Shape;287;p54"/>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8" name="Google Shape;288;p54"/>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9" name="Google Shape;289;p54"/>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0" name="Google Shape;290;p5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NAVY Blank">
  <p:cSld name="NAVY Blank">
    <p:bg>
      <p:bgPr>
        <a:solidFill>
          <a:srgbClr val="030A14"/>
        </a:solidFill>
        <a:effectLst/>
      </p:bgPr>
    </p:bg>
    <p:spTree>
      <p:nvGrpSpPr>
        <p:cNvPr id="1" name="Shape 291"/>
        <p:cNvGrpSpPr/>
        <p:nvPr/>
      </p:nvGrpSpPr>
      <p:grpSpPr>
        <a:xfrm>
          <a:off x="0" y="0"/>
          <a:ext cx="0" cy="0"/>
          <a:chOff x="0" y="0"/>
          <a:chExt cx="0" cy="0"/>
        </a:xfrm>
      </p:grpSpPr>
      <p:sp>
        <p:nvSpPr>
          <p:cNvPr id="292" name="Google Shape;292;p55"/>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3" name="Google Shape;293;p5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HYUNDAI  1Col Title | Text">
  <p:cSld name="HYUNDAI  1Col Title | Text">
    <p:bg>
      <p:bgPr>
        <a:solidFill>
          <a:schemeClr val="dk2"/>
        </a:solidFill>
        <a:effectLst/>
      </p:bgPr>
    </p:bg>
    <p:spTree>
      <p:nvGrpSpPr>
        <p:cNvPr id="1" name="Shape 294"/>
        <p:cNvGrpSpPr/>
        <p:nvPr/>
      </p:nvGrpSpPr>
      <p:grpSpPr>
        <a:xfrm>
          <a:off x="0" y="0"/>
          <a:ext cx="0" cy="0"/>
          <a:chOff x="0" y="0"/>
          <a:chExt cx="0" cy="0"/>
        </a:xfrm>
      </p:grpSpPr>
      <p:sp>
        <p:nvSpPr>
          <p:cNvPr id="295" name="Google Shape;295;p56"/>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56"/>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7" name="Google Shape;297;p56"/>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8" name="Google Shape;298;p5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HYUNDAI  2Col Title | Text">
  <p:cSld name="HYUNDAI  2Col Title | Text">
    <p:bg>
      <p:bgPr>
        <a:solidFill>
          <a:schemeClr val="dk2"/>
        </a:solidFill>
        <a:effectLst/>
      </p:bgPr>
    </p:bg>
    <p:spTree>
      <p:nvGrpSpPr>
        <p:cNvPr id="1" name="Shape 299"/>
        <p:cNvGrpSpPr/>
        <p:nvPr/>
      </p:nvGrpSpPr>
      <p:grpSpPr>
        <a:xfrm>
          <a:off x="0" y="0"/>
          <a:ext cx="0" cy="0"/>
          <a:chOff x="0" y="0"/>
          <a:chExt cx="0" cy="0"/>
        </a:xfrm>
      </p:grpSpPr>
      <p:sp>
        <p:nvSpPr>
          <p:cNvPr id="300" name="Google Shape;300;p57"/>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03" name="Google Shape;303;p5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
        <p:nvSpPr>
          <p:cNvPr id="304" name="Google Shape;304;p57"/>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YUNDAI Title | Text | Image">
  <p:cSld name="HYUNDAI Title | Text | Image">
    <p:bg>
      <p:bgPr>
        <a:solidFill>
          <a:schemeClr val="dk2"/>
        </a:solidFill>
        <a:effectLst/>
      </p:bgPr>
    </p:bg>
    <p:spTree>
      <p:nvGrpSpPr>
        <p:cNvPr id="1" name="Shape 305"/>
        <p:cNvGrpSpPr/>
        <p:nvPr/>
      </p:nvGrpSpPr>
      <p:grpSpPr>
        <a:xfrm>
          <a:off x="0" y="0"/>
          <a:ext cx="0" cy="0"/>
          <a:chOff x="0" y="0"/>
          <a:chExt cx="0" cy="0"/>
        </a:xfrm>
      </p:grpSpPr>
      <p:sp>
        <p:nvSpPr>
          <p:cNvPr id="306" name="Google Shape;306;p58"/>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8"/>
          <p:cNvSpPr txBox="1">
            <a:spLocks noGrp="1"/>
          </p:cNvSpPr>
          <p:nvPr>
            <p:ph type="body" idx="1"/>
          </p:nvPr>
        </p:nvSpPr>
        <p:spPr>
          <a:xfrm>
            <a:off x="455617" y="2971800"/>
            <a:ext cx="5638858"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8" name="Google Shape;308;p58"/>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09" name="Google Shape;309;p58"/>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10" name="Google Shape;310;p5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HYUNDAI  Title | Text | HP Image">
  <p:cSld name="HYUNDAI  Title | Text | HP Image">
    <p:bg>
      <p:bgPr>
        <a:solidFill>
          <a:schemeClr val="dk2"/>
        </a:solidFill>
        <a:effectLst/>
      </p:bgPr>
    </p:bg>
    <p:spTree>
      <p:nvGrpSpPr>
        <p:cNvPr id="1" name="Shape 311"/>
        <p:cNvGrpSpPr/>
        <p:nvPr/>
      </p:nvGrpSpPr>
      <p:grpSpPr>
        <a:xfrm>
          <a:off x="0" y="0"/>
          <a:ext cx="0" cy="0"/>
          <a:chOff x="0" y="0"/>
          <a:chExt cx="0" cy="0"/>
        </a:xfrm>
      </p:grpSpPr>
      <p:sp>
        <p:nvSpPr>
          <p:cNvPr id="312" name="Google Shape;312;p59"/>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chemeClr val="lt1"/>
              </a:buClr>
              <a:buSzPts val="2000"/>
              <a:buFont typeface="Roboto"/>
              <a:buNone/>
              <a:defRPr sz="2000" b="0" i="0" u="none" strike="noStrike" cap="none">
                <a:solidFill>
                  <a:schemeClr val="lt1"/>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13" name="Google Shape;313;p59"/>
          <p:cNvSpPr txBox="1">
            <a:spLocks noGrp="1"/>
          </p:cNvSpPr>
          <p:nvPr>
            <p:ph type="title"/>
          </p:nvPr>
        </p:nvSpPr>
        <p:spPr>
          <a:xfrm>
            <a:off x="455617" y="491679"/>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59"/>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5" name="Google Shape;315;p59"/>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16" name="Google Shape;316;p5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HYUNDAI  Title">
  <p:cSld name="HYUNDAI  Title">
    <p:bg>
      <p:bgPr>
        <a:solidFill>
          <a:schemeClr val="dk2"/>
        </a:solidFill>
        <a:effectLst/>
      </p:bgPr>
    </p:bg>
    <p:spTree>
      <p:nvGrpSpPr>
        <p:cNvPr id="1" name="Shape 317"/>
        <p:cNvGrpSpPr/>
        <p:nvPr/>
      </p:nvGrpSpPr>
      <p:grpSpPr>
        <a:xfrm>
          <a:off x="0" y="0"/>
          <a:ext cx="0" cy="0"/>
          <a:chOff x="0" y="0"/>
          <a:chExt cx="0" cy="0"/>
        </a:xfrm>
      </p:grpSpPr>
      <p:sp>
        <p:nvSpPr>
          <p:cNvPr id="318" name="Google Shape;318;p60"/>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9" name="Google Shape;319;p60"/>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20" name="Google Shape;320;p6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HYUNDAI  1Col Subhead | Title | Text">
  <p:cSld name="HYUNDAI  1Col Subhead | Title | Text">
    <p:bg>
      <p:bgPr>
        <a:solidFill>
          <a:schemeClr val="dk2"/>
        </a:solidFill>
        <a:effectLst/>
      </p:bgPr>
    </p:bg>
    <p:spTree>
      <p:nvGrpSpPr>
        <p:cNvPr id="1" name="Shape 321"/>
        <p:cNvGrpSpPr/>
        <p:nvPr/>
      </p:nvGrpSpPr>
      <p:grpSpPr>
        <a:xfrm>
          <a:off x="0" y="0"/>
          <a:ext cx="0" cy="0"/>
          <a:chOff x="0" y="0"/>
          <a:chExt cx="0" cy="0"/>
        </a:xfrm>
      </p:grpSpPr>
      <p:sp>
        <p:nvSpPr>
          <p:cNvPr id="322" name="Google Shape;322;p61"/>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61"/>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4" name="Google Shape;324;p61"/>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5" name="Google Shape;325;p61"/>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26" name="Google Shape;326;p6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496" y="740800"/>
            <a:ext cx="3743100" cy="1007700"/>
          </a:xfrm>
          <a:prstGeom prst="rect">
            <a:avLst/>
          </a:prstGeom>
        </p:spPr>
        <p:txBody>
          <a:bodyPr spcFirstLastPara="1" wrap="square" lIns="121875" tIns="121875" rIns="121875" bIns="121875" anchor="b" anchorCtr="0">
            <a:noAutofit/>
          </a:bodyPr>
          <a:lstStyle>
            <a:lvl1pPr lvl="0">
              <a:spcBef>
                <a:spcPts val="0"/>
              </a:spcBef>
              <a:spcAft>
                <a:spcPts val="0"/>
              </a:spcAft>
              <a:buSzPts val="3200"/>
              <a:buNone/>
              <a:defRPr sz="3200" b="0" i="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dirty="0"/>
          </a:p>
        </p:txBody>
      </p:sp>
      <p:sp>
        <p:nvSpPr>
          <p:cNvPr id="30" name="Google Shape;30;p7"/>
          <p:cNvSpPr txBox="1">
            <a:spLocks noGrp="1"/>
          </p:cNvSpPr>
          <p:nvPr>
            <p:ph type="body" idx="1"/>
          </p:nvPr>
        </p:nvSpPr>
        <p:spPr>
          <a:xfrm>
            <a:off x="415496" y="1852800"/>
            <a:ext cx="3743100" cy="4239300"/>
          </a:xfrm>
          <a:prstGeom prst="rect">
            <a:avLst/>
          </a:prstGeom>
        </p:spPr>
        <p:txBody>
          <a:bodyPr spcFirstLastPara="1" wrap="square" lIns="121875" tIns="121875" rIns="121875" bIns="121875" anchor="t" anchorCtr="0">
            <a:noAutofit/>
          </a:bodyPr>
          <a:lstStyle>
            <a:lvl1pPr marL="457200" lvl="0" indent="-330200">
              <a:spcBef>
                <a:spcPts val="0"/>
              </a:spcBef>
              <a:spcAft>
                <a:spcPts val="0"/>
              </a:spcAft>
              <a:buSzPts val="1600"/>
              <a:buChar char="●"/>
              <a:defRPr sz="1600" b="0" i="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dirty="0"/>
          </a:p>
        </p:txBody>
      </p:sp>
      <p:sp>
        <p:nvSpPr>
          <p:cNvPr id="31" name="Google Shape;31;p7"/>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HYUNDAI 2Col Subhead | Title | Text">
  <p:cSld name="HYUNDAI 2Col Subhead | Title | Text">
    <p:bg>
      <p:bgPr>
        <a:solidFill>
          <a:schemeClr val="dk2"/>
        </a:solidFill>
        <a:effectLst/>
      </p:bgPr>
    </p:bg>
    <p:spTree>
      <p:nvGrpSpPr>
        <p:cNvPr id="1" name="Shape 327"/>
        <p:cNvGrpSpPr/>
        <p:nvPr/>
      </p:nvGrpSpPr>
      <p:grpSpPr>
        <a:xfrm>
          <a:off x="0" y="0"/>
          <a:ext cx="0" cy="0"/>
          <a:chOff x="0" y="0"/>
          <a:chExt cx="0" cy="0"/>
        </a:xfrm>
      </p:grpSpPr>
      <p:sp>
        <p:nvSpPr>
          <p:cNvPr id="328" name="Google Shape;328;p62"/>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2"/>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0" name="Google Shape;330;p62"/>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1" name="Google Shape;331;p62"/>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32" name="Google Shape;332;p62"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
        <p:nvSpPr>
          <p:cNvPr id="333" name="Google Shape;333;p62"/>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HYUNDAI  Subhead | Title | Text | Image">
  <p:cSld name="HYUNDAI  Subhead | Title | Text | Image">
    <p:bg>
      <p:bgPr>
        <a:solidFill>
          <a:schemeClr val="dk2"/>
        </a:solidFill>
        <a:effectLst/>
      </p:bgPr>
    </p:bg>
    <p:spTree>
      <p:nvGrpSpPr>
        <p:cNvPr id="1" name="Shape 334"/>
        <p:cNvGrpSpPr/>
        <p:nvPr/>
      </p:nvGrpSpPr>
      <p:grpSpPr>
        <a:xfrm>
          <a:off x="0" y="0"/>
          <a:ext cx="0" cy="0"/>
          <a:chOff x="0" y="0"/>
          <a:chExt cx="0" cy="0"/>
        </a:xfrm>
      </p:grpSpPr>
      <p:sp>
        <p:nvSpPr>
          <p:cNvPr id="335" name="Google Shape;335;p63"/>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6" name="Google Shape;336;p63"/>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7" name="Google Shape;337;p63"/>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38" name="Google Shape;338;p63"/>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9" name="Google Shape;339;p63"/>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40" name="Google Shape;340;p63"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HYUNDAI  Subhead | Title | Text | HP Image">
  <p:cSld name="HYUNDAI  Subhead | Title | Text | HP Image">
    <p:bg>
      <p:bgPr>
        <a:solidFill>
          <a:schemeClr val="dk2"/>
        </a:solidFill>
        <a:effectLst/>
      </p:bgPr>
    </p:bg>
    <p:spTree>
      <p:nvGrpSpPr>
        <p:cNvPr id="1" name="Shape 341"/>
        <p:cNvGrpSpPr/>
        <p:nvPr/>
      </p:nvGrpSpPr>
      <p:grpSpPr>
        <a:xfrm>
          <a:off x="0" y="0"/>
          <a:ext cx="0" cy="0"/>
          <a:chOff x="0" y="0"/>
          <a:chExt cx="0" cy="0"/>
        </a:xfrm>
      </p:grpSpPr>
      <p:sp>
        <p:nvSpPr>
          <p:cNvPr id="342" name="Google Shape;342;p64"/>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43" name="Google Shape;343;p64"/>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5" name="Google Shape;345;p64"/>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46" name="Google Shape;346;p64"/>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47" name="Google Shape;347;p64"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HYUNDAI  Subhead | Title">
  <p:cSld name="HYUNDAI  Subhead | Title">
    <p:bg>
      <p:bgPr>
        <a:solidFill>
          <a:schemeClr val="dk2"/>
        </a:solidFill>
        <a:effectLst/>
      </p:bgPr>
    </p:bg>
    <p:spTree>
      <p:nvGrpSpPr>
        <p:cNvPr id="1" name="Shape 348"/>
        <p:cNvGrpSpPr/>
        <p:nvPr/>
      </p:nvGrpSpPr>
      <p:grpSpPr>
        <a:xfrm>
          <a:off x="0" y="0"/>
          <a:ext cx="0" cy="0"/>
          <a:chOff x="0" y="0"/>
          <a:chExt cx="0" cy="0"/>
        </a:xfrm>
      </p:grpSpPr>
      <p:sp>
        <p:nvSpPr>
          <p:cNvPr id="349" name="Google Shape;349;p65"/>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0" name="Google Shape;350;p65"/>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400"/>
              <a:buFont typeface="Roboto Medium"/>
              <a:buNone/>
              <a:defRPr sz="14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1" name="Google Shape;351;p65"/>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52" name="Google Shape;352;p65"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HYUNDAI  1Col Title | Subhead | Text">
  <p:cSld name="HYUNDAI  1Col Title | Subhead | Text">
    <p:bg>
      <p:bgPr>
        <a:solidFill>
          <a:schemeClr val="dk2"/>
        </a:solidFill>
        <a:effectLst/>
      </p:bgPr>
    </p:bg>
    <p:spTree>
      <p:nvGrpSpPr>
        <p:cNvPr id="1" name="Shape 353"/>
        <p:cNvGrpSpPr/>
        <p:nvPr/>
      </p:nvGrpSpPr>
      <p:grpSpPr>
        <a:xfrm>
          <a:off x="0" y="0"/>
          <a:ext cx="0" cy="0"/>
          <a:chOff x="0" y="0"/>
          <a:chExt cx="0" cy="0"/>
        </a:xfrm>
      </p:grpSpPr>
      <p:sp>
        <p:nvSpPr>
          <p:cNvPr id="354" name="Google Shape;354;p66"/>
          <p:cNvSpPr txBox="1">
            <a:spLocks noGrp="1"/>
          </p:cNvSpPr>
          <p:nvPr>
            <p:ph type="title"/>
          </p:nvPr>
        </p:nvSpPr>
        <p:spPr>
          <a:xfrm>
            <a:off x="455617" y="491679"/>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66"/>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6" name="Google Shape;356;p66"/>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7" name="Google Shape;357;p66"/>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58" name="Google Shape;358;p66"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HYUNDAI  2Col Title | Subhead | Text">
  <p:cSld name="HYUNDAI  2Col Title | Subhead | Text">
    <p:bg>
      <p:bgPr>
        <a:solidFill>
          <a:schemeClr val="dk2"/>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2" name="Google Shape;362;p67"/>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3" name="Google Shape;363;p67"/>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64" name="Google Shape;364;p67"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
        <p:nvSpPr>
          <p:cNvPr id="365" name="Google Shape;365;p67"/>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2000"/>
              <a:buFont typeface="Roboto"/>
              <a:buNone/>
              <a:defRPr>
                <a:solidFill>
                  <a:schemeClr val="lt1"/>
                </a:solidFill>
              </a:defRPr>
            </a:lvl1pPr>
            <a:lvl2pPr marL="914400" lvl="1" indent="-342900" algn="l">
              <a:spcBef>
                <a:spcPts val="600"/>
              </a:spcBef>
              <a:spcAft>
                <a:spcPts val="0"/>
              </a:spcAft>
              <a:buClr>
                <a:schemeClr val="lt1"/>
              </a:buClr>
              <a:buSzPts val="1800"/>
              <a:buChar char="•"/>
              <a:defRPr>
                <a:solidFill>
                  <a:schemeClr val="lt1"/>
                </a:solidFill>
              </a:defRPr>
            </a:lvl2pPr>
            <a:lvl3pPr marL="1371600" lvl="2" indent="-330200" algn="l">
              <a:spcBef>
                <a:spcPts val="600"/>
              </a:spcBef>
              <a:spcAft>
                <a:spcPts val="0"/>
              </a:spcAft>
              <a:buClr>
                <a:schemeClr val="lt1"/>
              </a:buClr>
              <a:buSzPts val="1600"/>
              <a:buChar char="−"/>
              <a:defRPr>
                <a:solidFill>
                  <a:schemeClr val="lt1"/>
                </a:solidFill>
              </a:defRPr>
            </a:lvl3pPr>
            <a:lvl4pPr marL="1828800" lvl="3" indent="-317500" algn="l">
              <a:spcBef>
                <a:spcPts val="300"/>
              </a:spcBef>
              <a:spcAft>
                <a:spcPts val="0"/>
              </a:spcAft>
              <a:buClr>
                <a:schemeClr val="lt1"/>
              </a:buClr>
              <a:buSzPts val="1400"/>
              <a:buChar char="•"/>
              <a:defRPr>
                <a:solidFill>
                  <a:schemeClr val="lt1"/>
                </a:solidFill>
              </a:defRPr>
            </a:lvl4pPr>
            <a:lvl5pPr marL="2286000" lvl="4" indent="-304800" algn="l">
              <a:spcBef>
                <a:spcPts val="300"/>
              </a:spcBef>
              <a:spcAft>
                <a:spcPts val="0"/>
              </a:spcAft>
              <a:buClr>
                <a:schemeClr val="lt1"/>
              </a:buClr>
              <a:buSzPts val="12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HYUNDAI  1Col Title | Subhead | Text | Image">
  <p:cSld name="HYUNDAI  1Col Title | Subhead | Text | Image">
    <p:bg>
      <p:bgPr>
        <a:solidFill>
          <a:schemeClr val="dk2"/>
        </a:solidFill>
        <a:effectLst/>
      </p:bgPr>
    </p:bg>
    <p:spTree>
      <p:nvGrpSpPr>
        <p:cNvPr id="1" name="Shape 366"/>
        <p:cNvGrpSpPr/>
        <p:nvPr/>
      </p:nvGrpSpPr>
      <p:grpSpPr>
        <a:xfrm>
          <a:off x="0" y="0"/>
          <a:ext cx="0" cy="0"/>
          <a:chOff x="0" y="0"/>
          <a:chExt cx="0" cy="0"/>
        </a:xfrm>
      </p:grpSpPr>
      <p:sp>
        <p:nvSpPr>
          <p:cNvPr id="367" name="Google Shape;367;p68"/>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8" name="Google Shape;368;p68"/>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9" name="Google Shape;369;p68"/>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0" name="Google Shape;370;p68"/>
          <p:cNvSpPr txBox="1">
            <a:spLocks noGrp="1"/>
          </p:cNvSpPr>
          <p:nvPr>
            <p:ph type="body" idx="3"/>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1" name="Google Shape;371;p68"/>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72" name="Google Shape;372;p68"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HYUNDAI  Title | Subhead | Text | HP Image">
  <p:cSld name="HYUNDAI  Title | Subhead | Text | HP Image">
    <p:bg>
      <p:bgPr>
        <a:solidFill>
          <a:schemeClr val="dk2"/>
        </a:solidFill>
        <a:effectLst/>
      </p:bgPr>
    </p:bg>
    <p:spTree>
      <p:nvGrpSpPr>
        <p:cNvPr id="1" name="Shape 373"/>
        <p:cNvGrpSpPr/>
        <p:nvPr/>
      </p:nvGrpSpPr>
      <p:grpSpPr>
        <a:xfrm>
          <a:off x="0" y="0"/>
          <a:ext cx="0" cy="0"/>
          <a:chOff x="0" y="0"/>
          <a:chExt cx="0" cy="0"/>
        </a:xfrm>
      </p:grpSpPr>
      <p:sp>
        <p:nvSpPr>
          <p:cNvPr id="374" name="Google Shape;374;p69"/>
          <p:cNvSpPr>
            <a:spLocks noGrp="1"/>
          </p:cNvSpPr>
          <p:nvPr>
            <p:ph type="pic" idx="2"/>
          </p:nvPr>
        </p:nvSpPr>
        <p:spPr>
          <a:xfrm>
            <a:off x="6094475" y="359"/>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375" name="Google Shape;375;p69"/>
          <p:cNvSpPr txBox="1">
            <a:spLocks noGrp="1"/>
          </p:cNvSpPr>
          <p:nvPr>
            <p:ph type="title"/>
          </p:nvPr>
        </p:nvSpPr>
        <p:spPr>
          <a:xfrm>
            <a:off x="455617" y="503694"/>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6" name="Google Shape;376;p69"/>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lt1"/>
              </a:buClr>
              <a:buSzPts val="2000"/>
              <a:buFont typeface="Roboto"/>
              <a:buNone/>
              <a:defRPr b="0" i="0">
                <a:solidFill>
                  <a:schemeClr val="lt1"/>
                </a:solidFill>
                <a:latin typeface="Roboto"/>
                <a:ea typeface="Roboto"/>
                <a:cs typeface="Roboto"/>
                <a:sym typeface="Roboto"/>
              </a:defRPr>
            </a:lvl1pPr>
            <a:lvl2pPr marL="914400" lvl="1" indent="-342900" algn="l">
              <a:spcBef>
                <a:spcPts val="600"/>
              </a:spcBef>
              <a:spcAft>
                <a:spcPts val="0"/>
              </a:spcAft>
              <a:buClr>
                <a:schemeClr val="lt1"/>
              </a:buClr>
              <a:buSzPts val="1800"/>
              <a:buChar char="•"/>
              <a:defRPr b="0" i="0">
                <a:solidFill>
                  <a:schemeClr val="lt1"/>
                </a:solidFill>
                <a:latin typeface="Roboto"/>
                <a:ea typeface="Roboto"/>
                <a:cs typeface="Roboto"/>
                <a:sym typeface="Roboto"/>
              </a:defRPr>
            </a:lvl2pPr>
            <a:lvl3pPr marL="1371600" lvl="2" indent="-330200" algn="l">
              <a:spcBef>
                <a:spcPts val="600"/>
              </a:spcBef>
              <a:spcAft>
                <a:spcPts val="0"/>
              </a:spcAft>
              <a:buClr>
                <a:schemeClr val="lt1"/>
              </a:buClr>
              <a:buSzPts val="1600"/>
              <a:buChar char="−"/>
              <a:defRPr b="0" i="0">
                <a:solidFill>
                  <a:schemeClr val="lt1"/>
                </a:solidFill>
                <a:latin typeface="Roboto"/>
                <a:ea typeface="Roboto"/>
                <a:cs typeface="Roboto"/>
                <a:sym typeface="Roboto"/>
              </a:defRPr>
            </a:lvl3pPr>
            <a:lvl4pPr marL="1828800" lvl="3" indent="-317500" algn="l">
              <a:lnSpc>
                <a:spcPct val="100000"/>
              </a:lnSpc>
              <a:spcBef>
                <a:spcPts val="300"/>
              </a:spcBef>
              <a:spcAft>
                <a:spcPts val="0"/>
              </a:spcAft>
              <a:buClr>
                <a:schemeClr val="lt1"/>
              </a:buClr>
              <a:buSzPts val="1400"/>
              <a:buChar char="•"/>
              <a:defRPr b="0" i="0">
                <a:solidFill>
                  <a:schemeClr val="lt1"/>
                </a:solidFill>
                <a:latin typeface="Roboto"/>
                <a:ea typeface="Roboto"/>
                <a:cs typeface="Roboto"/>
                <a:sym typeface="Roboto"/>
              </a:defRPr>
            </a:lvl4pPr>
            <a:lvl5pPr marL="2286000" lvl="4" indent="-304800" algn="l">
              <a:spcBef>
                <a:spcPts val="300"/>
              </a:spcBef>
              <a:spcAft>
                <a:spcPts val="0"/>
              </a:spcAft>
              <a:buClr>
                <a:schemeClr val="lt1"/>
              </a:buClr>
              <a:buSzPts val="1200"/>
              <a:buChar char="−"/>
              <a:defRPr b="0" i="0">
                <a:solidFill>
                  <a:schemeClr val="lt1"/>
                </a:solidFill>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7" name="Google Shape;377;p69"/>
          <p:cNvSpPr txBox="1">
            <a:spLocks noGrp="1"/>
          </p:cNvSpPr>
          <p:nvPr>
            <p:ph type="body" idx="3"/>
          </p:nvPr>
        </p:nvSpPr>
        <p:spPr>
          <a:xfrm>
            <a:off x="455618" y="868680"/>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8" name="Google Shape;378;p69"/>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79" name="Google Shape;379;p69"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HYUNDAI  Title | Subhead">
  <p:cSld name="HYUNDAI  Title | Subhead">
    <p:bg>
      <p:bgPr>
        <a:solidFill>
          <a:schemeClr val="dk2"/>
        </a:solidFill>
        <a:effectLst/>
      </p:bgPr>
    </p:bg>
    <p:spTree>
      <p:nvGrpSpPr>
        <p:cNvPr id="1" name="Shape 380"/>
        <p:cNvGrpSpPr/>
        <p:nvPr/>
      </p:nvGrpSpPr>
      <p:grpSpPr>
        <a:xfrm>
          <a:off x="0" y="0"/>
          <a:ext cx="0" cy="0"/>
          <a:chOff x="0" y="0"/>
          <a:chExt cx="0" cy="0"/>
        </a:xfrm>
      </p:grpSpPr>
      <p:sp>
        <p:nvSpPr>
          <p:cNvPr id="381" name="Google Shape;381;p70"/>
          <p:cNvSpPr txBox="1">
            <a:spLocks noGrp="1"/>
          </p:cNvSpPr>
          <p:nvPr>
            <p:ph type="title"/>
          </p:nvPr>
        </p:nvSpPr>
        <p:spPr>
          <a:xfrm>
            <a:off x="455617" y="503694"/>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lt1"/>
              </a:buClr>
              <a:buSzPts val="3200"/>
              <a:buFont typeface="Roboto Medium"/>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0"/>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accent2"/>
              </a:buClr>
              <a:buSzPts val="1600"/>
              <a:buFont typeface="Roboto Medium"/>
              <a:buNone/>
              <a:defRPr sz="1600" b="0" i="0">
                <a:solidFill>
                  <a:schemeClr val="accent2"/>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3" name="Google Shape;383;p70"/>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84" name="Google Shape;384;p70"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YUNDAI  Blank">
  <p:cSld name="HYUNDAI  Blank">
    <p:bg>
      <p:bgPr>
        <a:solidFill>
          <a:schemeClr val="dk2"/>
        </a:solidFill>
        <a:effectLst/>
      </p:bgPr>
    </p:bg>
    <p:spTree>
      <p:nvGrpSpPr>
        <p:cNvPr id="1" name="Shape 385"/>
        <p:cNvGrpSpPr/>
        <p:nvPr/>
      </p:nvGrpSpPr>
      <p:grpSpPr>
        <a:xfrm>
          <a:off x="0" y="0"/>
          <a:ext cx="0" cy="0"/>
          <a:chOff x="0" y="0"/>
          <a:chExt cx="0" cy="0"/>
        </a:xfrm>
      </p:grpSpPr>
      <p:sp>
        <p:nvSpPr>
          <p:cNvPr id="386" name="Google Shape;386;p71"/>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87" name="Google Shape;387;p71" descr="A picture containing drawing&#10;&#10;Description automatically generated"/>
          <p:cNvPicPr preferRelativeResize="0"/>
          <p:nvPr/>
        </p:nvPicPr>
        <p:blipFill rotWithShape="1">
          <a:blip r:embed="rId2">
            <a:alphaModFix/>
          </a:blip>
          <a:srcRect b="31356"/>
          <a:stretch/>
        </p:blipFill>
        <p:spPr>
          <a:xfrm>
            <a:off x="455618" y="6277208"/>
            <a:ext cx="685807" cy="35219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503" y="600200"/>
            <a:ext cx="8488200" cy="5454300"/>
          </a:xfrm>
          <a:prstGeom prst="rect">
            <a:avLst/>
          </a:prstGeom>
        </p:spPr>
        <p:txBody>
          <a:bodyPr spcFirstLastPara="1" wrap="square" lIns="121875" tIns="121875" rIns="121875" bIns="121875" anchor="ctr" anchorCtr="0">
            <a:noAutofit/>
          </a:bodyPr>
          <a:lstStyle>
            <a:lvl1pPr lvl="0">
              <a:spcBef>
                <a:spcPts val="0"/>
              </a:spcBef>
              <a:spcAft>
                <a:spcPts val="0"/>
              </a:spcAft>
              <a:buSzPts val="6400"/>
              <a:buNone/>
              <a:defRPr sz="6400" b="0" i="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dirty="0"/>
          </a:p>
        </p:txBody>
      </p:sp>
      <p:sp>
        <p:nvSpPr>
          <p:cNvPr id="34" name="Google Shape;34;p8"/>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AGLASS 1Col Title | Text">
  <p:cSld name="SEAGLASS 1Col Title | Text">
    <p:bg>
      <p:bgPr>
        <a:solidFill>
          <a:schemeClr val="accent3"/>
        </a:solidFill>
        <a:effectLst/>
      </p:bgPr>
    </p:bg>
    <p:spTree>
      <p:nvGrpSpPr>
        <p:cNvPr id="1" name="Shape 388"/>
        <p:cNvGrpSpPr/>
        <p:nvPr/>
      </p:nvGrpSpPr>
      <p:grpSpPr>
        <a:xfrm>
          <a:off x="0" y="0"/>
          <a:ext cx="0" cy="0"/>
          <a:chOff x="0" y="0"/>
          <a:chExt cx="0" cy="0"/>
        </a:xfrm>
      </p:grpSpPr>
      <p:sp>
        <p:nvSpPr>
          <p:cNvPr id="389" name="Google Shape;389;p72"/>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0" name="Google Shape;390;p72"/>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1" name="Google Shape;391;p72"/>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92" name="Google Shape;392;p72"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AGLASS 2Col Title | Text">
  <p:cSld name="SEAGLASS 2Col Title | Text">
    <p:bg>
      <p:bgPr>
        <a:solidFill>
          <a:schemeClr val="accent3"/>
        </a:solidFill>
        <a:effectLst/>
      </p:bgPr>
    </p:bg>
    <p:spTree>
      <p:nvGrpSpPr>
        <p:cNvPr id="1" name="Shape 393"/>
        <p:cNvGrpSpPr/>
        <p:nvPr/>
      </p:nvGrpSpPr>
      <p:grpSpPr>
        <a:xfrm>
          <a:off x="0" y="0"/>
          <a:ext cx="0" cy="0"/>
          <a:chOff x="0" y="0"/>
          <a:chExt cx="0" cy="0"/>
        </a:xfrm>
      </p:grpSpPr>
      <p:sp>
        <p:nvSpPr>
          <p:cNvPr id="394" name="Google Shape;394;p73"/>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5" name="Google Shape;395;p73"/>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6" name="Google Shape;396;p73"/>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97" name="Google Shape;397;p73"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
        <p:nvSpPr>
          <p:cNvPr id="398" name="Google Shape;398;p73"/>
          <p:cNvSpPr txBox="1">
            <a:spLocks noGrp="1"/>
          </p:cNvSpPr>
          <p:nvPr>
            <p:ph type="body" idx="3"/>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AGLASS Title | Text | Image">
  <p:cSld name="SEAGLASS Title | Text | Image">
    <p:bg>
      <p:bgPr>
        <a:solidFill>
          <a:schemeClr val="accent3"/>
        </a:solidFill>
        <a:effectLst/>
      </p:bgPr>
    </p:bg>
    <p:spTree>
      <p:nvGrpSpPr>
        <p:cNvPr id="1" name="Shape 399"/>
        <p:cNvGrpSpPr/>
        <p:nvPr/>
      </p:nvGrpSpPr>
      <p:grpSpPr>
        <a:xfrm>
          <a:off x="0" y="0"/>
          <a:ext cx="0" cy="0"/>
          <a:chOff x="0" y="0"/>
          <a:chExt cx="0" cy="0"/>
        </a:xfrm>
      </p:grpSpPr>
      <p:sp>
        <p:nvSpPr>
          <p:cNvPr id="400" name="Google Shape;400;p74"/>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1" name="Google Shape;401;p74"/>
          <p:cNvSpPr txBox="1">
            <a:spLocks noGrp="1"/>
          </p:cNvSpPr>
          <p:nvPr>
            <p:ph type="body" idx="1"/>
          </p:nvPr>
        </p:nvSpPr>
        <p:spPr>
          <a:xfrm>
            <a:off x="455617" y="2971800"/>
            <a:ext cx="5638858"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2" name="Google Shape;402;p74"/>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3" name="Google Shape;403;p74"/>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04" name="Google Shape;404;p74"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AGLASS Title | Text | HP Image">
  <p:cSld name="SEAGLASS Title | Text | HP Image">
    <p:bg>
      <p:bgPr>
        <a:solidFill>
          <a:schemeClr val="accent3"/>
        </a:solidFill>
        <a:effectLst/>
      </p:bgPr>
    </p:bg>
    <p:spTree>
      <p:nvGrpSpPr>
        <p:cNvPr id="1" name="Shape 405"/>
        <p:cNvGrpSpPr/>
        <p:nvPr/>
      </p:nvGrpSpPr>
      <p:grpSpPr>
        <a:xfrm>
          <a:off x="0" y="0"/>
          <a:ext cx="0" cy="0"/>
          <a:chOff x="0" y="0"/>
          <a:chExt cx="0" cy="0"/>
        </a:xfrm>
      </p:grpSpPr>
      <p:sp>
        <p:nvSpPr>
          <p:cNvPr id="406" name="Google Shape;406;p7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07" name="Google Shape;407;p75"/>
          <p:cNvSpPr txBox="1">
            <a:spLocks noGrp="1"/>
          </p:cNvSpPr>
          <p:nvPr>
            <p:ph type="title"/>
          </p:nvPr>
        </p:nvSpPr>
        <p:spPr>
          <a:xfrm>
            <a:off x="455617" y="476181"/>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8" name="Google Shape;408;p75"/>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9" name="Google Shape;409;p75"/>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10" name="Google Shape;410;p75"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AGLASS Title">
  <p:cSld name="SEAGLASS Title">
    <p:bg>
      <p:bgPr>
        <a:solidFill>
          <a:schemeClr val="accent3"/>
        </a:solidFill>
        <a:effectLst/>
      </p:bgPr>
    </p:bg>
    <p:spTree>
      <p:nvGrpSpPr>
        <p:cNvPr id="1" name="Shape 411"/>
        <p:cNvGrpSpPr/>
        <p:nvPr/>
      </p:nvGrpSpPr>
      <p:grpSpPr>
        <a:xfrm>
          <a:off x="0" y="0"/>
          <a:ext cx="0" cy="0"/>
          <a:chOff x="0" y="0"/>
          <a:chExt cx="0" cy="0"/>
        </a:xfrm>
      </p:grpSpPr>
      <p:sp>
        <p:nvSpPr>
          <p:cNvPr id="412" name="Google Shape;412;p76"/>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3" name="Google Shape;413;p76"/>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14" name="Google Shape;414;p76"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AGLASS 1Col Subhead | Title | Text">
  <p:cSld name="SEAGLASS 1Col Subhead | Title | Text">
    <p:bg>
      <p:bgPr>
        <a:solidFill>
          <a:schemeClr val="accent3"/>
        </a:solidFill>
        <a:effectLst/>
      </p:bgPr>
    </p:bg>
    <p:spTree>
      <p:nvGrpSpPr>
        <p:cNvPr id="1" name="Shape 415"/>
        <p:cNvGrpSpPr/>
        <p:nvPr/>
      </p:nvGrpSpPr>
      <p:grpSpPr>
        <a:xfrm>
          <a:off x="0" y="0"/>
          <a:ext cx="0" cy="0"/>
          <a:chOff x="0" y="0"/>
          <a:chExt cx="0" cy="0"/>
        </a:xfrm>
      </p:grpSpPr>
      <p:sp>
        <p:nvSpPr>
          <p:cNvPr id="416" name="Google Shape;416;p77"/>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7" name="Google Shape;417;p77"/>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8" name="Google Shape;418;p77"/>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9" name="Google Shape;419;p77"/>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20" name="Google Shape;420;p77"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AGLASS 2Col Subhead | Title | Text">
  <p:cSld name="SEAGLASS 2Col Subhead | Title | Text">
    <p:bg>
      <p:bgPr>
        <a:solidFill>
          <a:schemeClr val="accent3"/>
        </a:solidFill>
        <a:effectLst/>
      </p:bgPr>
    </p:bg>
    <p:spTree>
      <p:nvGrpSpPr>
        <p:cNvPr id="1" name="Shape 421"/>
        <p:cNvGrpSpPr/>
        <p:nvPr/>
      </p:nvGrpSpPr>
      <p:grpSpPr>
        <a:xfrm>
          <a:off x="0" y="0"/>
          <a:ext cx="0" cy="0"/>
          <a:chOff x="0" y="0"/>
          <a:chExt cx="0" cy="0"/>
        </a:xfrm>
      </p:grpSpPr>
      <p:sp>
        <p:nvSpPr>
          <p:cNvPr id="422" name="Google Shape;422;p78"/>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3" name="Google Shape;423;p78"/>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4" name="Google Shape;424;p78"/>
          <p:cNvSpPr txBox="1">
            <a:spLocks noGrp="1"/>
          </p:cNvSpPr>
          <p:nvPr>
            <p:ph type="body" idx="2"/>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5" name="Google Shape;425;p78"/>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26" name="Google Shape;426;p78"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
        <p:nvSpPr>
          <p:cNvPr id="427" name="Google Shape;427;p78"/>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AGLASS Subhead | Title | Text | Image">
  <p:cSld name="SEAGLASS Subhead | Title | Text | Image">
    <p:bg>
      <p:bgPr>
        <a:solidFill>
          <a:schemeClr val="accent3"/>
        </a:solidFill>
        <a:effectLst/>
      </p:bgPr>
    </p:bg>
    <p:spTree>
      <p:nvGrpSpPr>
        <p:cNvPr id="1" name="Shape 428"/>
        <p:cNvGrpSpPr/>
        <p:nvPr/>
      </p:nvGrpSpPr>
      <p:grpSpPr>
        <a:xfrm>
          <a:off x="0" y="0"/>
          <a:ext cx="0" cy="0"/>
          <a:chOff x="0" y="0"/>
          <a:chExt cx="0" cy="0"/>
        </a:xfrm>
      </p:grpSpPr>
      <p:sp>
        <p:nvSpPr>
          <p:cNvPr id="429" name="Google Shape;429;p79"/>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0" name="Google Shape;430;p79"/>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1" name="Google Shape;431;p79"/>
          <p:cNvSpPr>
            <a:spLocks noGrp="1"/>
          </p:cNvSpPr>
          <p:nvPr>
            <p:ph type="pic" idx="2"/>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2" name="Google Shape;432;p79"/>
          <p:cNvSpPr txBox="1">
            <a:spLocks noGrp="1"/>
          </p:cNvSpPr>
          <p:nvPr>
            <p:ph type="body" idx="3"/>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3" name="Google Shape;433;p79"/>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34" name="Google Shape;434;p79"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EAGLASS Subhead | Title | Text | HP Image">
  <p:cSld name="SEAGLASS Subhead | Title | Text | HP Image">
    <p:bg>
      <p:bgPr>
        <a:solidFill>
          <a:schemeClr val="accent3"/>
        </a:solidFill>
        <a:effectLst/>
      </p:bgPr>
    </p:bg>
    <p:spTree>
      <p:nvGrpSpPr>
        <p:cNvPr id="1" name="Shape 435"/>
        <p:cNvGrpSpPr/>
        <p:nvPr/>
      </p:nvGrpSpPr>
      <p:grpSpPr>
        <a:xfrm>
          <a:off x="0" y="0"/>
          <a:ext cx="0" cy="0"/>
          <a:chOff x="0" y="0"/>
          <a:chExt cx="0" cy="0"/>
        </a:xfrm>
      </p:grpSpPr>
      <p:sp>
        <p:nvSpPr>
          <p:cNvPr id="436" name="Google Shape;436;p80"/>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37" name="Google Shape;437;p80"/>
          <p:cNvSpPr txBox="1">
            <a:spLocks noGrp="1"/>
          </p:cNvSpPr>
          <p:nvPr>
            <p:ph type="title"/>
          </p:nvPr>
        </p:nvSpPr>
        <p:spPr>
          <a:xfrm>
            <a:off x="455617" y="731520"/>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8" name="Google Shape;438;p80"/>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9" name="Google Shape;439;p80"/>
          <p:cNvSpPr txBox="1">
            <a:spLocks noGrp="1"/>
          </p:cNvSpPr>
          <p:nvPr>
            <p:ph type="body" idx="3"/>
          </p:nvPr>
        </p:nvSpPr>
        <p:spPr>
          <a:xfrm>
            <a:off x="455618" y="460683"/>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0" name="Google Shape;440;p80"/>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41" name="Google Shape;441;p80"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AGLASS Subhead | Title">
  <p:cSld name="SEAGLASS Subhead | Title">
    <p:bg>
      <p:bgPr>
        <a:solidFill>
          <a:schemeClr val="accent3"/>
        </a:solidFill>
        <a:effectLst/>
      </p:bgPr>
    </p:bg>
    <p:spTree>
      <p:nvGrpSpPr>
        <p:cNvPr id="1" name="Shape 442"/>
        <p:cNvGrpSpPr/>
        <p:nvPr/>
      </p:nvGrpSpPr>
      <p:grpSpPr>
        <a:xfrm>
          <a:off x="0" y="0"/>
          <a:ext cx="0" cy="0"/>
          <a:chOff x="0" y="0"/>
          <a:chExt cx="0" cy="0"/>
        </a:xfrm>
      </p:grpSpPr>
      <p:sp>
        <p:nvSpPr>
          <p:cNvPr id="443" name="Google Shape;443;p81"/>
          <p:cNvSpPr txBox="1">
            <a:spLocks noGrp="1"/>
          </p:cNvSpPr>
          <p:nvPr>
            <p:ph type="title"/>
          </p:nvPr>
        </p:nvSpPr>
        <p:spPr>
          <a:xfrm>
            <a:off x="455617" y="731520"/>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4" name="Google Shape;444;p81"/>
          <p:cNvSpPr txBox="1">
            <a:spLocks noGrp="1"/>
          </p:cNvSpPr>
          <p:nvPr>
            <p:ph type="body" idx="1"/>
          </p:nvPr>
        </p:nvSpPr>
        <p:spPr>
          <a:xfrm>
            <a:off x="455618" y="460683"/>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400"/>
              <a:buFont typeface="Roboto Medium"/>
              <a:buNone/>
              <a:defRPr sz="14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5" name="Google Shape;445;p81"/>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46" name="Google Shape;446;p81"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6094475" y="-167"/>
            <a:ext cx="6094500" cy="6858000"/>
          </a:xfrm>
          <a:prstGeom prst="rect">
            <a:avLst/>
          </a:prstGeom>
          <a:solidFill>
            <a:schemeClr val="lt2"/>
          </a:solidFill>
          <a:ln>
            <a:noFill/>
          </a:ln>
        </p:spPr>
        <p:txBody>
          <a:bodyPr spcFirstLastPara="1" wrap="square" lIns="121875" tIns="121875" rIns="121875" bIns="121875" anchor="ctr" anchorCtr="0">
            <a:noAutofit/>
          </a:bodyPr>
          <a:lstStyle/>
          <a:p>
            <a:pPr marL="0" lvl="0" indent="0" algn="l" rtl="0">
              <a:spcBef>
                <a:spcPts val="0"/>
              </a:spcBef>
              <a:spcAft>
                <a:spcPts val="0"/>
              </a:spcAft>
              <a:buNone/>
            </a:pPr>
            <a:endParaRPr b="0" i="0" dirty="0">
              <a:latin typeface="Roboto" panose="02000000000000000000" pitchFamily="2" charset="0"/>
              <a:ea typeface="Roboto" panose="02000000000000000000" pitchFamily="2" charset="0"/>
            </a:endParaRPr>
          </a:p>
        </p:txBody>
      </p:sp>
      <p:sp>
        <p:nvSpPr>
          <p:cNvPr id="37" name="Google Shape;37;p9"/>
          <p:cNvSpPr txBox="1">
            <a:spLocks noGrp="1"/>
          </p:cNvSpPr>
          <p:nvPr>
            <p:ph type="title"/>
          </p:nvPr>
        </p:nvSpPr>
        <p:spPr>
          <a:xfrm>
            <a:off x="353911" y="1644233"/>
            <a:ext cx="5392200" cy="1976400"/>
          </a:xfrm>
          <a:prstGeom prst="rect">
            <a:avLst/>
          </a:prstGeom>
        </p:spPr>
        <p:txBody>
          <a:bodyPr spcFirstLastPara="1" wrap="square" lIns="121875" tIns="121875" rIns="121875" bIns="121875" anchor="b" anchorCtr="0">
            <a:noAutofit/>
          </a:bodyPr>
          <a:lstStyle>
            <a:lvl1pPr lvl="0" algn="ctr">
              <a:spcBef>
                <a:spcPts val="0"/>
              </a:spcBef>
              <a:spcAft>
                <a:spcPts val="0"/>
              </a:spcAft>
              <a:buSzPts val="5600"/>
              <a:buNone/>
              <a:defRPr sz="5600" b="0" i="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dirty="0"/>
          </a:p>
        </p:txBody>
      </p:sp>
      <p:sp>
        <p:nvSpPr>
          <p:cNvPr id="38" name="Google Shape;38;p9"/>
          <p:cNvSpPr txBox="1">
            <a:spLocks noGrp="1"/>
          </p:cNvSpPr>
          <p:nvPr>
            <p:ph type="subTitle" idx="1"/>
          </p:nvPr>
        </p:nvSpPr>
        <p:spPr>
          <a:xfrm>
            <a:off x="353911" y="3737433"/>
            <a:ext cx="5392200" cy="1646700"/>
          </a:xfrm>
          <a:prstGeom prst="rect">
            <a:avLst/>
          </a:prstGeom>
        </p:spPr>
        <p:txBody>
          <a:bodyPr spcFirstLastPara="1" wrap="square" lIns="121875" tIns="121875" rIns="121875" bIns="121875" anchor="t" anchorCtr="0">
            <a:noAutofit/>
          </a:bodyPr>
          <a:lstStyle>
            <a:lvl1pPr lvl="0" algn="ctr">
              <a:lnSpc>
                <a:spcPct val="100000"/>
              </a:lnSpc>
              <a:spcBef>
                <a:spcPts val="0"/>
              </a:spcBef>
              <a:spcAft>
                <a:spcPts val="0"/>
              </a:spcAft>
              <a:buSzPts val="2800"/>
              <a:buNone/>
              <a:defRPr sz="2800" b="0" i="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39" name="Google Shape;39;p9"/>
          <p:cNvSpPr txBox="1">
            <a:spLocks noGrp="1"/>
          </p:cNvSpPr>
          <p:nvPr>
            <p:ph type="body" idx="2"/>
          </p:nvPr>
        </p:nvSpPr>
        <p:spPr>
          <a:xfrm>
            <a:off x="6584352" y="965433"/>
            <a:ext cx="5114700" cy="4926900"/>
          </a:xfrm>
          <a:prstGeom prst="rect">
            <a:avLst/>
          </a:prstGeom>
        </p:spPr>
        <p:txBody>
          <a:bodyPr spcFirstLastPara="1" wrap="square" lIns="121875" tIns="121875" rIns="121875" bIns="121875" anchor="ctr" anchorCtr="0">
            <a:noAutofit/>
          </a:bodyPr>
          <a:lstStyle>
            <a:lvl1pPr marL="457200" lvl="0" indent="-381000">
              <a:spcBef>
                <a:spcPts val="0"/>
              </a:spcBef>
              <a:spcAft>
                <a:spcPts val="0"/>
              </a:spcAft>
              <a:buSzPts val="2400"/>
              <a:buChar char="●"/>
              <a:defRPr b="0" i="0"/>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dirty="0"/>
          </a:p>
        </p:txBody>
      </p:sp>
      <p:sp>
        <p:nvSpPr>
          <p:cNvPr id="40" name="Google Shape;40;p9"/>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AGLASS 1Col Title | Subhead | Text">
  <p:cSld name="SEAGLASS 1Col Title | Subhead | Text">
    <p:bg>
      <p:bgPr>
        <a:solidFill>
          <a:schemeClr val="accent3"/>
        </a:solidFill>
        <a:effectLst/>
      </p:bgPr>
    </p:bg>
    <p:spTree>
      <p:nvGrpSpPr>
        <p:cNvPr id="1" name="Shape 447"/>
        <p:cNvGrpSpPr/>
        <p:nvPr/>
      </p:nvGrpSpPr>
      <p:grpSpPr>
        <a:xfrm>
          <a:off x="0" y="0"/>
          <a:ext cx="0" cy="0"/>
          <a:chOff x="0" y="0"/>
          <a:chExt cx="0" cy="0"/>
        </a:xfrm>
      </p:grpSpPr>
      <p:sp>
        <p:nvSpPr>
          <p:cNvPr id="448" name="Google Shape;448;p82"/>
          <p:cNvSpPr txBox="1">
            <a:spLocks noGrp="1"/>
          </p:cNvSpPr>
          <p:nvPr>
            <p:ph type="title"/>
          </p:nvPr>
        </p:nvSpPr>
        <p:spPr>
          <a:xfrm>
            <a:off x="455617" y="476181"/>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9" name="Google Shape;449;p82"/>
          <p:cNvSpPr txBox="1">
            <a:spLocks noGrp="1"/>
          </p:cNvSpPr>
          <p:nvPr>
            <p:ph type="body" idx="1"/>
          </p:nvPr>
        </p:nvSpPr>
        <p:spPr>
          <a:xfrm>
            <a:off x="455617" y="2971800"/>
            <a:ext cx="8915492"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0" name="Google Shape;450;p82"/>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1" name="Google Shape;451;p82"/>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52" name="Google Shape;452;p82"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AGLASS 2Col Title | Subhead | Text">
  <p:cSld name="SEAGLASS 2Col Title | Subhead | Text">
    <p:bg>
      <p:bgPr>
        <a:solidFill>
          <a:schemeClr val="accent3"/>
        </a:solidFill>
        <a:effectLst/>
      </p:bgPr>
    </p:bg>
    <p:spTree>
      <p:nvGrpSpPr>
        <p:cNvPr id="1" name="Shape 453"/>
        <p:cNvGrpSpPr/>
        <p:nvPr/>
      </p:nvGrpSpPr>
      <p:grpSpPr>
        <a:xfrm>
          <a:off x="0" y="0"/>
          <a:ext cx="0" cy="0"/>
          <a:chOff x="0" y="0"/>
          <a:chExt cx="0" cy="0"/>
        </a:xfrm>
      </p:grpSpPr>
      <p:sp>
        <p:nvSpPr>
          <p:cNvPr id="454" name="Google Shape;454;p83"/>
          <p:cNvSpPr txBox="1">
            <a:spLocks noGrp="1"/>
          </p:cNvSpPr>
          <p:nvPr>
            <p:ph type="title"/>
          </p:nvPr>
        </p:nvSpPr>
        <p:spPr>
          <a:xfrm>
            <a:off x="455617" y="4881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5" name="Google Shape;455;p83"/>
          <p:cNvSpPr txBox="1">
            <a:spLocks noGrp="1"/>
          </p:cNvSpPr>
          <p:nvPr>
            <p:ph type="body" idx="1"/>
          </p:nvPr>
        </p:nvSpPr>
        <p:spPr>
          <a:xfrm>
            <a:off x="455618" y="2971800"/>
            <a:ext cx="5486456"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6" name="Google Shape;456;p83"/>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7" name="Google Shape;457;p83"/>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58" name="Google Shape;458;p83"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
        <p:nvSpPr>
          <p:cNvPr id="459" name="Google Shape;459;p83"/>
          <p:cNvSpPr txBox="1">
            <a:spLocks noGrp="1"/>
          </p:cNvSpPr>
          <p:nvPr>
            <p:ph type="body" idx="4"/>
          </p:nvPr>
        </p:nvSpPr>
        <p:spPr>
          <a:xfrm>
            <a:off x="6246876" y="2971801"/>
            <a:ext cx="5486456" cy="2971800"/>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dk1"/>
              </a:buClr>
              <a:buSzPts val="1800"/>
              <a:buNone/>
              <a:defRPr/>
            </a:lvl1pPr>
            <a:lvl2pPr marL="914400" lvl="1" indent="-342900" algn="l">
              <a:spcBef>
                <a:spcPts val="600"/>
              </a:spcBef>
              <a:spcAft>
                <a:spcPts val="0"/>
              </a:spcAft>
              <a:buClr>
                <a:schemeClr val="dk1"/>
              </a:buClr>
              <a:buSzPts val="1800"/>
              <a:buChar char="•"/>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AGLASS 1Col Title | Subhead | Text | Image">
  <p:cSld name="SEAGLASS 1Col Title | Subhead | Text | Image">
    <p:bg>
      <p:bgPr>
        <a:solidFill>
          <a:schemeClr val="accent3"/>
        </a:solidFill>
        <a:effectLst/>
      </p:bgPr>
    </p:bg>
    <p:spTree>
      <p:nvGrpSpPr>
        <p:cNvPr id="1" name="Shape 460"/>
        <p:cNvGrpSpPr/>
        <p:nvPr/>
      </p:nvGrpSpPr>
      <p:grpSpPr>
        <a:xfrm>
          <a:off x="0" y="0"/>
          <a:ext cx="0" cy="0"/>
          <a:chOff x="0" y="0"/>
          <a:chExt cx="0" cy="0"/>
        </a:xfrm>
      </p:grpSpPr>
      <p:sp>
        <p:nvSpPr>
          <p:cNvPr id="461" name="Google Shape;461;p84"/>
          <p:cNvSpPr txBox="1">
            <a:spLocks noGrp="1"/>
          </p:cNvSpPr>
          <p:nvPr>
            <p:ph type="title"/>
          </p:nvPr>
        </p:nvSpPr>
        <p:spPr>
          <a:xfrm>
            <a:off x="455617" y="4881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2" name="Google Shape;462;p84"/>
          <p:cNvSpPr txBox="1">
            <a:spLocks noGrp="1"/>
          </p:cNvSpPr>
          <p:nvPr>
            <p:ph type="body" idx="1"/>
          </p:nvPr>
        </p:nvSpPr>
        <p:spPr>
          <a:xfrm>
            <a:off x="455616" y="2971800"/>
            <a:ext cx="5638859"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3" name="Google Shape;463;p84"/>
          <p:cNvSpPr txBox="1">
            <a:spLocks noGrp="1"/>
          </p:cNvSpPr>
          <p:nvPr>
            <p:ph type="body" idx="2"/>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4" name="Google Shape;464;p84"/>
          <p:cNvSpPr txBox="1">
            <a:spLocks noGrp="1"/>
          </p:cNvSpPr>
          <p:nvPr>
            <p:ph type="body" idx="3"/>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5" name="Google Shape;465;p84"/>
          <p:cNvSpPr>
            <a:spLocks noGrp="1"/>
          </p:cNvSpPr>
          <p:nvPr>
            <p:ph type="pic" idx="4"/>
          </p:nvPr>
        </p:nvSpPr>
        <p:spPr>
          <a:xfrm>
            <a:off x="7389889" y="1371600"/>
            <a:ext cx="4343445"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66" name="Google Shape;466;p84"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AGLASS Title | Subhead | Text | HP Image">
  <p:cSld name="SEAGLASS Title | Subhead | Text | HP Image">
    <p:bg>
      <p:bgPr>
        <a:solidFill>
          <a:schemeClr val="accent3"/>
        </a:solidFill>
        <a:effectLst/>
      </p:bgPr>
    </p:bg>
    <p:spTree>
      <p:nvGrpSpPr>
        <p:cNvPr id="1" name="Shape 467"/>
        <p:cNvGrpSpPr/>
        <p:nvPr/>
      </p:nvGrpSpPr>
      <p:grpSpPr>
        <a:xfrm>
          <a:off x="0" y="0"/>
          <a:ext cx="0" cy="0"/>
          <a:chOff x="0" y="0"/>
          <a:chExt cx="0" cy="0"/>
        </a:xfrm>
      </p:grpSpPr>
      <p:sp>
        <p:nvSpPr>
          <p:cNvPr id="468" name="Google Shape;468;p85"/>
          <p:cNvSpPr>
            <a:spLocks noGrp="1"/>
          </p:cNvSpPr>
          <p:nvPr>
            <p:ph type="pic" idx="2"/>
          </p:nvPr>
        </p:nvSpPr>
        <p:spPr>
          <a:xfrm>
            <a:off x="6094473" y="0"/>
            <a:ext cx="6094476"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69" name="Google Shape;469;p85"/>
          <p:cNvSpPr txBox="1">
            <a:spLocks noGrp="1"/>
          </p:cNvSpPr>
          <p:nvPr>
            <p:ph type="title"/>
          </p:nvPr>
        </p:nvSpPr>
        <p:spPr>
          <a:xfrm>
            <a:off x="455617" y="488196"/>
            <a:ext cx="5029251"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0" name="Google Shape;470;p85"/>
          <p:cNvSpPr txBox="1">
            <a:spLocks noGrp="1"/>
          </p:cNvSpPr>
          <p:nvPr>
            <p:ph type="body" idx="1"/>
          </p:nvPr>
        </p:nvSpPr>
        <p:spPr>
          <a:xfrm>
            <a:off x="455617" y="2971800"/>
            <a:ext cx="5029251" cy="2971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a:spcBef>
                <a:spcPts val="600"/>
              </a:spcBef>
              <a:spcAft>
                <a:spcPts val="0"/>
              </a:spcAft>
              <a:buClr>
                <a:schemeClr val="dk1"/>
              </a:buClr>
              <a:buSzPts val="1800"/>
              <a:buChar char="•"/>
              <a:defRPr b="0" i="0">
                <a:latin typeface="Roboto"/>
                <a:ea typeface="Roboto"/>
                <a:cs typeface="Roboto"/>
                <a:sym typeface="Roboto"/>
              </a:defRPr>
            </a:lvl2pPr>
            <a:lvl3pPr marL="1371600" lvl="2" indent="-330200" algn="l">
              <a:spcBef>
                <a:spcPts val="600"/>
              </a:spcBef>
              <a:spcAft>
                <a:spcPts val="0"/>
              </a:spcAft>
              <a:buClr>
                <a:schemeClr val="dk1"/>
              </a:buClr>
              <a:buSzPts val="1600"/>
              <a:buChar char="−"/>
              <a:defRPr b="0" i="0">
                <a:latin typeface="Roboto"/>
                <a:ea typeface="Roboto"/>
                <a:cs typeface="Roboto"/>
                <a:sym typeface="Roboto"/>
              </a:defRPr>
            </a:lvl3pPr>
            <a:lvl4pPr marL="1828800" lvl="3" indent="-317500" algn="l">
              <a:lnSpc>
                <a:spcPct val="100000"/>
              </a:lnSpc>
              <a:spcBef>
                <a:spcPts val="300"/>
              </a:spcBef>
              <a:spcAft>
                <a:spcPts val="0"/>
              </a:spcAft>
              <a:buClr>
                <a:schemeClr val="dk1"/>
              </a:buClr>
              <a:buSzPts val="1400"/>
              <a:buChar char="•"/>
              <a:defRPr b="0" i="0">
                <a:latin typeface="Roboto"/>
                <a:ea typeface="Roboto"/>
                <a:cs typeface="Roboto"/>
                <a:sym typeface="Roboto"/>
              </a:defRPr>
            </a:lvl4pPr>
            <a:lvl5pPr marL="2286000" lvl="4" indent="-304800" algn="l">
              <a:spcBef>
                <a:spcPts val="300"/>
              </a:spcBef>
              <a:spcAft>
                <a:spcPts val="0"/>
              </a:spcAft>
              <a:buClr>
                <a:schemeClr val="dk1"/>
              </a:buClr>
              <a:buSzPts val="1200"/>
              <a:buChar char="−"/>
              <a:defRPr b="0" i="0">
                <a:latin typeface="Roboto"/>
                <a:ea typeface="Roboto"/>
                <a:cs typeface="Roboto"/>
                <a:sym typeface="Roboto"/>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1" name="Google Shape;471;p85"/>
          <p:cNvSpPr txBox="1">
            <a:spLocks noGrp="1"/>
          </p:cNvSpPr>
          <p:nvPr>
            <p:ph type="body" idx="3"/>
          </p:nvPr>
        </p:nvSpPr>
        <p:spPr>
          <a:xfrm>
            <a:off x="455618" y="868680"/>
            <a:ext cx="5029251"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2" name="Google Shape;472;p85"/>
          <p:cNvSpPr txBox="1">
            <a:spLocks noGrp="1"/>
          </p:cNvSpPr>
          <p:nvPr>
            <p:ph type="body" idx="4"/>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lt1"/>
              </a:buClr>
              <a:buSzPts val="1000"/>
              <a:buFont typeface="Roboto Medium"/>
              <a:buNone/>
              <a:defRPr sz="10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73" name="Google Shape;473;p85"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AGLASS Title | Subhead">
  <p:cSld name="SEAGLASS Title | Subhead">
    <p:bg>
      <p:bgPr>
        <a:solidFill>
          <a:schemeClr val="accent3"/>
        </a:solidFill>
        <a:effectLst/>
      </p:bgPr>
    </p:bg>
    <p:spTree>
      <p:nvGrpSpPr>
        <p:cNvPr id="1" name="Shape 474"/>
        <p:cNvGrpSpPr/>
        <p:nvPr/>
      </p:nvGrpSpPr>
      <p:grpSpPr>
        <a:xfrm>
          <a:off x="0" y="0"/>
          <a:ext cx="0" cy="0"/>
          <a:chOff x="0" y="0"/>
          <a:chExt cx="0" cy="0"/>
        </a:xfrm>
      </p:grpSpPr>
      <p:sp>
        <p:nvSpPr>
          <p:cNvPr id="475" name="Google Shape;475;p86"/>
          <p:cNvSpPr txBox="1">
            <a:spLocks noGrp="1"/>
          </p:cNvSpPr>
          <p:nvPr>
            <p:ph type="title"/>
          </p:nvPr>
        </p:nvSpPr>
        <p:spPr>
          <a:xfrm>
            <a:off x="455617" y="488196"/>
            <a:ext cx="8915492" cy="524543"/>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Clr>
                <a:schemeClr val="dk1"/>
              </a:buClr>
              <a:buSzPts val="3200"/>
              <a:buFont typeface="Roboto Medium"/>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6" name="Google Shape;476;p86"/>
          <p:cNvSpPr txBox="1">
            <a:spLocks noGrp="1"/>
          </p:cNvSpPr>
          <p:nvPr>
            <p:ph type="body" idx="1"/>
          </p:nvPr>
        </p:nvSpPr>
        <p:spPr>
          <a:xfrm>
            <a:off x="455618" y="868680"/>
            <a:ext cx="8915492" cy="229235"/>
          </a:xfrm>
          <a:prstGeom prst="rect">
            <a:avLst/>
          </a:prstGeom>
          <a:noFill/>
          <a:ln>
            <a:noFill/>
          </a:ln>
        </p:spPr>
        <p:txBody>
          <a:bodyPr spcFirstLastPara="1" wrap="square" lIns="0" tIns="0" rIns="0" bIns="0" anchor="t" anchorCtr="0">
            <a:noAutofit/>
          </a:bodyPr>
          <a:lstStyle>
            <a:lvl1pPr marL="457200" lvl="0" indent="-228600" algn="l">
              <a:spcBef>
                <a:spcPts val="1800"/>
              </a:spcBef>
              <a:spcAft>
                <a:spcPts val="0"/>
              </a:spcAft>
              <a:buClr>
                <a:schemeClr val="lt1"/>
              </a:buClr>
              <a:buSzPts val="1600"/>
              <a:buFont typeface="Roboto Medium"/>
              <a:buNone/>
              <a:defRPr sz="1600" b="0" i="0">
                <a:solidFill>
                  <a:schemeClr val="lt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7" name="Google Shape;477;p86"/>
          <p:cNvSpPr txBox="1">
            <a:spLocks noGrp="1"/>
          </p:cNvSpPr>
          <p:nvPr>
            <p:ph type="body" idx="2"/>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78" name="Google Shape;478;p86"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AGLASS Blank">
  <p:cSld name="SEAGLASS Blank">
    <p:bg>
      <p:bgPr>
        <a:solidFill>
          <a:schemeClr val="accent3"/>
        </a:solidFill>
        <a:effectLst/>
      </p:bgPr>
    </p:bg>
    <p:spTree>
      <p:nvGrpSpPr>
        <p:cNvPr id="1" name="Shape 479"/>
        <p:cNvGrpSpPr/>
        <p:nvPr/>
      </p:nvGrpSpPr>
      <p:grpSpPr>
        <a:xfrm>
          <a:off x="0" y="0"/>
          <a:ext cx="0" cy="0"/>
          <a:chOff x="0" y="0"/>
          <a:chExt cx="0" cy="0"/>
        </a:xfrm>
      </p:grpSpPr>
      <p:sp>
        <p:nvSpPr>
          <p:cNvPr id="480" name="Google Shape;480;p87"/>
          <p:cNvSpPr txBox="1">
            <a:spLocks noGrp="1"/>
          </p:cNvSpPr>
          <p:nvPr>
            <p:ph type="body" idx="1"/>
          </p:nvPr>
        </p:nvSpPr>
        <p:spPr>
          <a:xfrm>
            <a:off x="7508952" y="6432332"/>
            <a:ext cx="4224381" cy="228601"/>
          </a:xfrm>
          <a:prstGeom prst="rect">
            <a:avLst/>
          </a:prstGeom>
          <a:noFill/>
          <a:ln>
            <a:noFill/>
          </a:ln>
        </p:spPr>
        <p:txBody>
          <a:bodyPr spcFirstLastPara="1" wrap="square" lIns="0" tIns="0" rIns="0" bIns="0" anchor="b" anchorCtr="0">
            <a:noAutofit/>
          </a:bodyPr>
          <a:lstStyle>
            <a:lvl1pPr marL="457200" lvl="0" indent="-228600" algn="r">
              <a:spcBef>
                <a:spcPts val="1800"/>
              </a:spcBef>
              <a:spcAft>
                <a:spcPts val="0"/>
              </a:spcAft>
              <a:buClr>
                <a:schemeClr val="dk1"/>
              </a:buClr>
              <a:buSzPts val="1000"/>
              <a:buFont typeface="Roboto Medium"/>
              <a:buNone/>
              <a:defRPr sz="1000" b="0" i="0">
                <a:solidFill>
                  <a:schemeClr val="dk1"/>
                </a:solidFill>
                <a:latin typeface="Roboto Medium"/>
                <a:ea typeface="Roboto Medium"/>
                <a:cs typeface="Roboto Medium"/>
                <a:sym typeface="Roboto Medium"/>
              </a:defRPr>
            </a:lvl1pPr>
            <a:lvl2pPr marL="914400" lvl="1" indent="-228600" algn="l">
              <a:spcBef>
                <a:spcPts val="600"/>
              </a:spcBef>
              <a:spcAft>
                <a:spcPts val="0"/>
              </a:spcAft>
              <a:buClr>
                <a:schemeClr val="dk1"/>
              </a:buClr>
              <a:buSzPts val="1800"/>
              <a:buNone/>
              <a:defRPr/>
            </a:lvl2pPr>
            <a:lvl3pPr marL="1371600" lvl="2" indent="-342900" algn="l">
              <a:spcBef>
                <a:spcPts val="600"/>
              </a:spcBef>
              <a:spcAft>
                <a:spcPts val="0"/>
              </a:spcAft>
              <a:buClr>
                <a:schemeClr val="dk1"/>
              </a:buClr>
              <a:buSzPts val="1800"/>
              <a:buChar char="−"/>
              <a:defRPr/>
            </a:lvl3pPr>
            <a:lvl4pPr marL="1828800" lvl="3" indent="-342900" algn="l">
              <a:spcBef>
                <a:spcPts val="300"/>
              </a:spcBef>
              <a:spcAft>
                <a:spcPts val="0"/>
              </a:spcAft>
              <a:buClr>
                <a:schemeClr val="dk1"/>
              </a:buClr>
              <a:buSzPts val="1800"/>
              <a:buChar char="•"/>
              <a:defRPr/>
            </a:lvl4pPr>
            <a:lvl5pPr marL="2286000" lvl="4" indent="-342900" algn="l">
              <a:spcBef>
                <a:spcPts val="30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81" name="Google Shape;481;p87" descr="A picture containing drawing&#10;&#10;Description automatically generated"/>
          <p:cNvPicPr preferRelativeResize="0"/>
          <p:nvPr/>
        </p:nvPicPr>
        <p:blipFill rotWithShape="1">
          <a:blip r:embed="rId2">
            <a:alphaModFix/>
          </a:blip>
          <a:srcRect/>
          <a:stretch/>
        </p:blipFill>
        <p:spPr>
          <a:xfrm>
            <a:off x="455618" y="6275784"/>
            <a:ext cx="685800" cy="3536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WHITE 1Col Title | Text">
  <p:cSld name="1_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7" lvl="0" indent="-228604"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15" lvl="1" indent="-342906" algn="l" rtl="0">
              <a:spcBef>
                <a:spcPts val="600"/>
              </a:spcBef>
              <a:spcAft>
                <a:spcPts val="0"/>
              </a:spcAft>
              <a:buClr>
                <a:schemeClr val="dk1"/>
              </a:buClr>
              <a:buSzPts val="1800"/>
              <a:buChar char="•"/>
              <a:defRPr b="0" i="0">
                <a:latin typeface="Roboto"/>
                <a:ea typeface="Roboto"/>
                <a:cs typeface="Roboto"/>
                <a:sym typeface="Roboto"/>
              </a:defRPr>
            </a:lvl2pPr>
            <a:lvl3pPr marL="1371622" lvl="2" indent="-330205" algn="l" rtl="0">
              <a:spcBef>
                <a:spcPts val="600"/>
              </a:spcBef>
              <a:spcAft>
                <a:spcPts val="0"/>
              </a:spcAft>
              <a:buClr>
                <a:schemeClr val="dk1"/>
              </a:buClr>
              <a:buSzPts val="1600"/>
              <a:buChar char="−"/>
              <a:defRPr b="0" i="0">
                <a:latin typeface="Roboto"/>
                <a:ea typeface="Roboto"/>
                <a:cs typeface="Roboto"/>
                <a:sym typeface="Roboto"/>
              </a:defRPr>
            </a:lvl3pPr>
            <a:lvl4pPr marL="1828831" lvl="3" indent="-317506" algn="l" rtl="0">
              <a:spcBef>
                <a:spcPts val="300"/>
              </a:spcBef>
              <a:spcAft>
                <a:spcPts val="0"/>
              </a:spcAft>
              <a:buClr>
                <a:schemeClr val="dk1"/>
              </a:buClr>
              <a:buSzPts val="1400"/>
              <a:buChar char="•"/>
              <a:defRPr b="0" i="0">
                <a:latin typeface="Roboto"/>
                <a:ea typeface="Roboto"/>
                <a:cs typeface="Roboto"/>
                <a:sym typeface="Roboto"/>
              </a:defRPr>
            </a:lvl4pPr>
            <a:lvl5pPr marL="2286038" lvl="4" indent="-304805" algn="l" rtl="0">
              <a:spcBef>
                <a:spcPts val="300"/>
              </a:spcBef>
              <a:spcAft>
                <a:spcPts val="0"/>
              </a:spcAft>
              <a:buClr>
                <a:schemeClr val="dk1"/>
              </a:buClr>
              <a:buSzPts val="1200"/>
              <a:buChar char="−"/>
              <a:defRPr b="0" i="0">
                <a:latin typeface="Roboto"/>
                <a:ea typeface="Roboto"/>
                <a:cs typeface="Roboto"/>
                <a:sym typeface="Roboto"/>
              </a:defRPr>
            </a:lvl5pPr>
            <a:lvl6pPr marL="2743246" lvl="5" indent="-304805"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53" lvl="6" indent="-304805"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61" lvl="7" indent="-304805"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68" lvl="8" indent="-304805"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49" y="6400800"/>
            <a:ext cx="294601" cy="228600"/>
          </a:xfrm>
          <a:prstGeom prst="rect">
            <a:avLst/>
          </a:prstGeom>
        </p:spPr>
        <p:txBody>
          <a:bodyPr spcFirstLastPara="1" wrap="square" lIns="0" tIns="0" rIns="0" bIns="0" anchor="b" anchorCtr="0">
            <a:noAutofit/>
          </a:bodyPr>
          <a:lstStyle>
            <a:lvl1pPr lvl="0" rtl="0">
              <a:buNone/>
              <a:defRPr sz="1000" b="0" i="0">
                <a:solidFill>
                  <a:srgbClr val="000000"/>
                </a:solidFill>
                <a:latin typeface="Roboto" panose="02000000000000000000" pitchFamily="2" charset="0"/>
                <a:ea typeface="Roboto" panose="02000000000000000000" pitchFamily="2" charset="0"/>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fld id="{00000000-1234-1234-1234-123412341234}" type="slidenum">
              <a:rPr lang="en" smtClean="0"/>
              <a:pPr/>
              <a:t>‹#›</a:t>
            </a:fld>
            <a:endParaRPr lang="en" dirty="0"/>
          </a:p>
        </p:txBody>
      </p:sp>
      <p:sp>
        <p:nvSpPr>
          <p:cNvPr id="545" name="Google Shape;545;p98"/>
          <p:cNvSpPr txBox="1"/>
          <p:nvPr/>
        </p:nvSpPr>
        <p:spPr>
          <a:xfrm>
            <a:off x="8194350" y="6400800"/>
            <a:ext cx="3244500" cy="228600"/>
          </a:xfrm>
          <a:prstGeom prst="rect">
            <a:avLst/>
          </a:prstGeom>
          <a:noFill/>
          <a:ln>
            <a:noFill/>
          </a:ln>
        </p:spPr>
        <p:txBody>
          <a:bodyPr spcFirstLastPara="1" wrap="square" lIns="91426" tIns="91426" rIns="91426" bIns="91426"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75678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extLst>
    <p:ext uri="{DCECCB84-F9BA-43D5-87BE-67443E8EF086}">
      <p15:sldGuideLst xmlns:p15="http://schemas.microsoft.com/office/powerpoint/2012/main">
        <p15:guide id="1" orient="horz" pos="1872">
          <p15:clr>
            <a:srgbClr val="FA7B17"/>
          </p15:clr>
        </p15:guide>
        <p15:guide id="2" pos="5615">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over A">
  <p:cSld name="Cover A">
    <p:bg>
      <p:bgPr>
        <a:solidFill>
          <a:schemeClr val="lt1"/>
        </a:solidFill>
        <a:effectLst/>
      </p:bgPr>
    </p:bg>
    <p:spTree>
      <p:nvGrpSpPr>
        <p:cNvPr id="1" name="Shape 491"/>
        <p:cNvGrpSpPr/>
        <p:nvPr/>
      </p:nvGrpSpPr>
      <p:grpSpPr>
        <a:xfrm>
          <a:off x="0" y="0"/>
          <a:ext cx="0" cy="0"/>
          <a:chOff x="0" y="0"/>
          <a:chExt cx="0" cy="0"/>
        </a:xfrm>
      </p:grpSpPr>
      <p:sp>
        <p:nvSpPr>
          <p:cNvPr id="492" name="Google Shape;492;p90"/>
          <p:cNvSpPr/>
          <p:nvPr/>
        </p:nvSpPr>
        <p:spPr>
          <a:xfrm>
            <a:off x="0" y="0"/>
            <a:ext cx="12189000" cy="6858000"/>
          </a:xfrm>
          <a:prstGeom prst="rect">
            <a:avLst/>
          </a:prstGeom>
          <a:gradFill>
            <a:gsLst>
              <a:gs pos="0">
                <a:schemeClr val="accent1"/>
              </a:gs>
              <a:gs pos="57000">
                <a:srgbClr val="9299F4"/>
              </a:gs>
              <a:gs pos="100000">
                <a:schemeClr val="lt2"/>
              </a:gs>
            </a:gsLst>
            <a:lin ang="1859992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493" name="Google Shape;493;p90"/>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pic>
        <p:nvPicPr>
          <p:cNvPr id="494" name="Google Shape;494;p90" descr="A picture containing drawing&#10;&#10;Description automatically generated"/>
          <p:cNvPicPr preferRelativeResize="0"/>
          <p:nvPr/>
        </p:nvPicPr>
        <p:blipFill rotWithShape="1">
          <a:blip r:embed="rId2">
            <a:alphaModFix/>
          </a:blip>
          <a:srcRect/>
          <a:stretch/>
        </p:blipFill>
        <p:spPr>
          <a:xfrm>
            <a:off x="455617" y="457200"/>
            <a:ext cx="1222238" cy="914400"/>
          </a:xfrm>
          <a:prstGeom prst="rect">
            <a:avLst/>
          </a:prstGeom>
          <a:noFill/>
          <a:ln>
            <a:noFill/>
          </a:ln>
        </p:spPr>
      </p:pic>
      <p:sp>
        <p:nvSpPr>
          <p:cNvPr id="495" name="Google Shape;495;p90"/>
          <p:cNvSpPr txBox="1">
            <a:spLocks noGrp="1"/>
          </p:cNvSpPr>
          <p:nvPr>
            <p:ph type="title"/>
          </p:nvPr>
        </p:nvSpPr>
        <p:spPr>
          <a:xfrm>
            <a:off x="455625" y="2931050"/>
            <a:ext cx="5304000" cy="32013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496" name="Google Shape;496;p90"/>
          <p:cNvSpPr txBox="1">
            <a:spLocks noGrp="1"/>
          </p:cNvSpPr>
          <p:nvPr>
            <p:ph type="subTitle" idx="1"/>
          </p:nvPr>
        </p:nvSpPr>
        <p:spPr>
          <a:xfrm>
            <a:off x="3634833" y="457200"/>
            <a:ext cx="2116200"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497" name="Google Shape;497;p90"/>
          <p:cNvSpPr txBox="1">
            <a:spLocks noGrp="1"/>
          </p:cNvSpPr>
          <p:nvPr>
            <p:ph type="subTitle" idx="3"/>
          </p:nvPr>
        </p:nvSpPr>
        <p:spPr>
          <a:xfrm>
            <a:off x="455625" y="617220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498" name="Google Shape;498;p90"/>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ver B">
  <p:cSld name="Cover B">
    <p:bg>
      <p:bgPr>
        <a:solidFill>
          <a:schemeClr val="dk2"/>
        </a:solidFill>
        <a:effectLst/>
      </p:bgPr>
    </p:bg>
    <p:spTree>
      <p:nvGrpSpPr>
        <p:cNvPr id="1" name="Shape 499"/>
        <p:cNvGrpSpPr/>
        <p:nvPr/>
      </p:nvGrpSpPr>
      <p:grpSpPr>
        <a:xfrm>
          <a:off x="0" y="0"/>
          <a:ext cx="0" cy="0"/>
          <a:chOff x="0" y="0"/>
          <a:chExt cx="0" cy="0"/>
        </a:xfrm>
      </p:grpSpPr>
      <p:pic>
        <p:nvPicPr>
          <p:cNvPr id="500" name="Google Shape;500;p91" descr="A picture containing drawing&#10;&#10;Description automatically generated"/>
          <p:cNvPicPr preferRelativeResize="0"/>
          <p:nvPr/>
        </p:nvPicPr>
        <p:blipFill rotWithShape="1">
          <a:blip r:embed="rId2">
            <a:alphaModFix/>
          </a:blip>
          <a:srcRect/>
          <a:stretch/>
        </p:blipFill>
        <p:spPr>
          <a:xfrm>
            <a:off x="455617" y="457200"/>
            <a:ext cx="1222238" cy="914400"/>
          </a:xfrm>
          <a:prstGeom prst="rect">
            <a:avLst/>
          </a:prstGeom>
          <a:noFill/>
          <a:ln>
            <a:noFill/>
          </a:ln>
        </p:spPr>
      </p:pic>
      <p:sp>
        <p:nvSpPr>
          <p:cNvPr id="501" name="Google Shape;501;p91"/>
          <p:cNvSpPr txBox="1">
            <a:spLocks noGrp="1"/>
          </p:cNvSpPr>
          <p:nvPr>
            <p:ph type="subTitle" idx="1"/>
          </p:nvPr>
        </p:nvSpPr>
        <p:spPr>
          <a:xfrm>
            <a:off x="3634820" y="457200"/>
            <a:ext cx="3330300" cy="156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1600"/>
              <a:buNone/>
              <a:defRPr sz="1600">
                <a:solidFill>
                  <a:schemeClr val="lt1"/>
                </a:solidFill>
              </a:defRPr>
            </a:lvl1pPr>
            <a:lvl2pPr lvl="1" rtl="0">
              <a:spcBef>
                <a:spcPts val="600"/>
              </a:spcBef>
              <a:spcAft>
                <a:spcPts val="0"/>
              </a:spcAft>
              <a:buClr>
                <a:schemeClr val="lt1"/>
              </a:buClr>
              <a:buSzPts val="1800"/>
              <a:buNone/>
              <a:defRPr>
                <a:solidFill>
                  <a:schemeClr val="lt1"/>
                </a:solidFill>
              </a:defRPr>
            </a:lvl2pPr>
            <a:lvl3pPr lvl="2" rtl="0">
              <a:spcBef>
                <a:spcPts val="600"/>
              </a:spcBef>
              <a:spcAft>
                <a:spcPts val="0"/>
              </a:spcAft>
              <a:buClr>
                <a:schemeClr val="lt1"/>
              </a:buClr>
              <a:buSzPts val="1600"/>
              <a:buNone/>
              <a:defRPr>
                <a:solidFill>
                  <a:schemeClr val="lt1"/>
                </a:solidFill>
              </a:defRPr>
            </a:lvl3pPr>
            <a:lvl4pPr lvl="3" rtl="0">
              <a:spcBef>
                <a:spcPts val="300"/>
              </a:spcBef>
              <a:spcAft>
                <a:spcPts val="0"/>
              </a:spcAft>
              <a:buClr>
                <a:schemeClr val="lt1"/>
              </a:buClr>
              <a:buSzPts val="1400"/>
              <a:buNone/>
              <a:defRPr>
                <a:solidFill>
                  <a:schemeClr val="lt1"/>
                </a:solidFill>
              </a:defRPr>
            </a:lvl4pPr>
            <a:lvl5pPr lvl="4" rtl="0">
              <a:spcBef>
                <a:spcPts val="300"/>
              </a:spcBef>
              <a:spcAft>
                <a:spcPts val="0"/>
              </a:spcAft>
              <a:buClr>
                <a:schemeClr val="lt1"/>
              </a:buClr>
              <a:buSzPts val="1200"/>
              <a:buNone/>
              <a:defRPr>
                <a:solidFill>
                  <a:schemeClr val="lt1"/>
                </a:solidFill>
              </a:defRPr>
            </a:lvl5pPr>
            <a:lvl6pPr lvl="5" rtl="0">
              <a:spcBef>
                <a:spcPts val="533"/>
              </a:spcBef>
              <a:spcAft>
                <a:spcPts val="0"/>
              </a:spcAft>
              <a:buClr>
                <a:schemeClr val="lt1"/>
              </a:buClr>
              <a:buSzPts val="2666"/>
              <a:buNone/>
              <a:defRPr>
                <a:solidFill>
                  <a:schemeClr val="lt1"/>
                </a:solidFill>
              </a:defRPr>
            </a:lvl6pPr>
            <a:lvl7pPr lvl="6" rtl="0">
              <a:spcBef>
                <a:spcPts val="533"/>
              </a:spcBef>
              <a:spcAft>
                <a:spcPts val="0"/>
              </a:spcAft>
              <a:buClr>
                <a:schemeClr val="lt1"/>
              </a:buClr>
              <a:buSzPts val="2666"/>
              <a:buNone/>
              <a:defRPr>
                <a:solidFill>
                  <a:schemeClr val="lt1"/>
                </a:solidFill>
              </a:defRPr>
            </a:lvl7pPr>
            <a:lvl8pPr lvl="7" rtl="0">
              <a:spcBef>
                <a:spcPts val="533"/>
              </a:spcBef>
              <a:spcAft>
                <a:spcPts val="0"/>
              </a:spcAft>
              <a:buClr>
                <a:schemeClr val="lt1"/>
              </a:buClr>
              <a:buSzPts val="2666"/>
              <a:buNone/>
              <a:defRPr>
                <a:solidFill>
                  <a:schemeClr val="lt1"/>
                </a:solidFill>
              </a:defRPr>
            </a:lvl8pPr>
            <a:lvl9pPr lvl="8" rtl="0">
              <a:spcBef>
                <a:spcPts val="533"/>
              </a:spcBef>
              <a:spcAft>
                <a:spcPts val="0"/>
              </a:spcAft>
              <a:buClr>
                <a:schemeClr val="lt1"/>
              </a:buClr>
              <a:buSzPts val="2666"/>
              <a:buNone/>
              <a:defRPr>
                <a:solidFill>
                  <a:schemeClr val="lt1"/>
                </a:solidFill>
              </a:defRPr>
            </a:lvl9pPr>
          </a:lstStyle>
          <a:p>
            <a:endParaRPr/>
          </a:p>
        </p:txBody>
      </p:sp>
      <p:sp>
        <p:nvSpPr>
          <p:cNvPr id="502" name="Google Shape;502;p91"/>
          <p:cNvSpPr txBox="1">
            <a:spLocks noGrp="1"/>
          </p:cNvSpPr>
          <p:nvPr>
            <p:ph type="title"/>
          </p:nvPr>
        </p:nvSpPr>
        <p:spPr>
          <a:xfrm>
            <a:off x="455625" y="1593900"/>
            <a:ext cx="11277600" cy="4806900"/>
          </a:xfrm>
          <a:prstGeom prst="rect">
            <a:avLst/>
          </a:prstGeom>
        </p:spPr>
        <p:txBody>
          <a:bodyPr spcFirstLastPara="1" wrap="square" lIns="0" tIns="0" rIns="0" bIns="0" anchor="ctr" anchorCtr="0">
            <a:noAutofit/>
          </a:bodyPr>
          <a:lstStyle>
            <a:lvl1pPr lvl="0" rtl="0">
              <a:lnSpc>
                <a:spcPct val="70000"/>
              </a:lnSpc>
              <a:spcBef>
                <a:spcPts val="0"/>
              </a:spcBef>
              <a:spcAft>
                <a:spcPts val="0"/>
              </a:spcAft>
              <a:buClr>
                <a:schemeClr val="lt1"/>
              </a:buClr>
              <a:buSzPts val="12500"/>
              <a:buFont typeface="Roboto"/>
              <a:buNone/>
              <a:defRPr sz="12500">
                <a:solidFill>
                  <a:schemeClr val="lt1"/>
                </a:solidFill>
                <a:latin typeface="Roboto"/>
                <a:ea typeface="Roboto"/>
                <a:cs typeface="Roboto"/>
                <a:sym typeface="Roboto"/>
              </a:defRPr>
            </a:lvl1pPr>
            <a:lvl2pPr lvl="1" rtl="0">
              <a:spcBef>
                <a:spcPts val="0"/>
              </a:spcBef>
              <a:spcAft>
                <a:spcPts val="0"/>
              </a:spcAft>
              <a:buSzPts val="1400"/>
              <a:buNone/>
              <a:defRPr>
                <a:latin typeface="Roboto"/>
                <a:ea typeface="Roboto"/>
                <a:cs typeface="Roboto"/>
                <a:sym typeface="Roboto"/>
              </a:defRPr>
            </a:lvl2pPr>
            <a:lvl3pPr lvl="2" rtl="0">
              <a:spcBef>
                <a:spcPts val="0"/>
              </a:spcBef>
              <a:spcAft>
                <a:spcPts val="0"/>
              </a:spcAft>
              <a:buSzPts val="1400"/>
              <a:buNone/>
              <a:defRPr>
                <a:latin typeface="Roboto"/>
                <a:ea typeface="Roboto"/>
                <a:cs typeface="Roboto"/>
                <a:sym typeface="Roboto"/>
              </a:defRPr>
            </a:lvl3pPr>
            <a:lvl4pPr lvl="3" rtl="0">
              <a:spcBef>
                <a:spcPts val="0"/>
              </a:spcBef>
              <a:spcAft>
                <a:spcPts val="0"/>
              </a:spcAft>
              <a:buSzPts val="1400"/>
              <a:buNone/>
              <a:defRPr>
                <a:latin typeface="Roboto"/>
                <a:ea typeface="Roboto"/>
                <a:cs typeface="Roboto"/>
                <a:sym typeface="Roboto"/>
              </a:defRPr>
            </a:lvl4pPr>
            <a:lvl5pPr lvl="4" rtl="0">
              <a:spcBef>
                <a:spcPts val="0"/>
              </a:spcBef>
              <a:spcAft>
                <a:spcPts val="0"/>
              </a:spcAft>
              <a:buSzPts val="1400"/>
              <a:buNone/>
              <a:defRPr>
                <a:latin typeface="Roboto"/>
                <a:ea typeface="Roboto"/>
                <a:cs typeface="Roboto"/>
                <a:sym typeface="Roboto"/>
              </a:defRPr>
            </a:lvl5pPr>
            <a:lvl6pPr lvl="5" rtl="0">
              <a:spcBef>
                <a:spcPts val="0"/>
              </a:spcBef>
              <a:spcAft>
                <a:spcPts val="0"/>
              </a:spcAft>
              <a:buSzPts val="1400"/>
              <a:buNone/>
              <a:defRPr>
                <a:latin typeface="Roboto"/>
                <a:ea typeface="Roboto"/>
                <a:cs typeface="Roboto"/>
                <a:sym typeface="Roboto"/>
              </a:defRPr>
            </a:lvl6pPr>
            <a:lvl7pPr lvl="6" rtl="0">
              <a:spcBef>
                <a:spcPts val="0"/>
              </a:spcBef>
              <a:spcAft>
                <a:spcPts val="0"/>
              </a:spcAft>
              <a:buSzPts val="1400"/>
              <a:buNone/>
              <a:defRPr>
                <a:latin typeface="Roboto"/>
                <a:ea typeface="Roboto"/>
                <a:cs typeface="Roboto"/>
                <a:sym typeface="Roboto"/>
              </a:defRPr>
            </a:lvl7pPr>
            <a:lvl8pPr lvl="7" rtl="0">
              <a:spcBef>
                <a:spcPts val="0"/>
              </a:spcBef>
              <a:spcAft>
                <a:spcPts val="0"/>
              </a:spcAft>
              <a:buSzPts val="1400"/>
              <a:buNone/>
              <a:defRPr>
                <a:latin typeface="Roboto"/>
                <a:ea typeface="Roboto"/>
                <a:cs typeface="Roboto"/>
                <a:sym typeface="Roboto"/>
              </a:defRPr>
            </a:lvl8pPr>
            <a:lvl9pPr lvl="8" rtl="0">
              <a:spcBef>
                <a:spcPts val="0"/>
              </a:spcBef>
              <a:spcAft>
                <a:spcPts val="0"/>
              </a:spcAft>
              <a:buSzPts val="1400"/>
              <a:buNone/>
              <a:defRPr>
                <a:latin typeface="Roboto"/>
                <a:ea typeface="Roboto"/>
                <a:cs typeface="Roboto"/>
                <a:sym typeface="Roboto"/>
              </a:defRPr>
            </a:lvl9pPr>
          </a:lstStyle>
          <a:p>
            <a:endParaRPr/>
          </a:p>
        </p:txBody>
      </p:sp>
      <p:sp>
        <p:nvSpPr>
          <p:cNvPr id="503" name="Google Shape;503;p91"/>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over C">
  <p:cSld name="Cover C">
    <p:bg>
      <p:bgPr>
        <a:solidFill>
          <a:srgbClr val="030A14"/>
        </a:solidFill>
        <a:effectLst/>
      </p:bgPr>
    </p:bg>
    <p:spTree>
      <p:nvGrpSpPr>
        <p:cNvPr id="1" name="Shape 504"/>
        <p:cNvGrpSpPr/>
        <p:nvPr/>
      </p:nvGrpSpPr>
      <p:grpSpPr>
        <a:xfrm>
          <a:off x="0" y="0"/>
          <a:ext cx="0" cy="0"/>
          <a:chOff x="0" y="0"/>
          <a:chExt cx="0" cy="0"/>
        </a:xfrm>
      </p:grpSpPr>
      <p:sp>
        <p:nvSpPr>
          <p:cNvPr id="505" name="Google Shape;505;p92"/>
          <p:cNvSpPr txBox="1">
            <a:spLocks noGrp="1"/>
          </p:cNvSpPr>
          <p:nvPr>
            <p:ph type="title"/>
          </p:nvPr>
        </p:nvSpPr>
        <p:spPr>
          <a:xfrm>
            <a:off x="455617" y="2364060"/>
            <a:ext cx="8915400" cy="40332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9600"/>
              <a:buFont typeface="Roboto"/>
              <a:buNone/>
              <a:defRPr sz="9600" b="0" i="0" cap="none">
                <a:solidFill>
                  <a:schemeClr val="lt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06" name="Google Shape;506;p92" descr="A close up of a logo&#10;&#10;Description automatically generated"/>
          <p:cNvPicPr preferRelativeResize="0"/>
          <p:nvPr/>
        </p:nvPicPr>
        <p:blipFill rotWithShape="1">
          <a:blip r:embed="rId2">
            <a:alphaModFix/>
          </a:blip>
          <a:srcRect/>
          <a:stretch/>
        </p:blipFill>
        <p:spPr>
          <a:xfrm>
            <a:off x="3231419" y="18820"/>
            <a:ext cx="8501826" cy="6858002"/>
          </a:xfrm>
          <a:prstGeom prst="rect">
            <a:avLst/>
          </a:prstGeom>
          <a:noFill/>
          <a:ln>
            <a:noFill/>
          </a:ln>
        </p:spPr>
      </p:pic>
      <p:pic>
        <p:nvPicPr>
          <p:cNvPr id="507" name="Google Shape;507;p92" descr="A picture containing drawing&#10;&#10;Description automatically generated"/>
          <p:cNvPicPr preferRelativeResize="0"/>
          <p:nvPr/>
        </p:nvPicPr>
        <p:blipFill rotWithShape="1">
          <a:blip r:embed="rId3">
            <a:alphaModFix/>
          </a:blip>
          <a:srcRect/>
          <a:stretch/>
        </p:blipFill>
        <p:spPr>
          <a:xfrm>
            <a:off x="455617" y="457200"/>
            <a:ext cx="1222238" cy="914400"/>
          </a:xfrm>
          <a:prstGeom prst="rect">
            <a:avLst/>
          </a:prstGeom>
          <a:noFill/>
          <a:ln>
            <a:noFill/>
          </a:ln>
        </p:spPr>
      </p:pic>
      <p:sp>
        <p:nvSpPr>
          <p:cNvPr id="508" name="Google Shape;508;p92"/>
          <p:cNvSpPr txBox="1">
            <a:spLocks noGrp="1"/>
          </p:cNvSpPr>
          <p:nvPr>
            <p:ph type="subTitle" idx="1"/>
          </p:nvPr>
        </p:nvSpPr>
        <p:spPr>
          <a:xfrm>
            <a:off x="9617150" y="3127275"/>
            <a:ext cx="2116200" cy="641100"/>
          </a:xfrm>
          <a:prstGeom prst="rect">
            <a:avLst/>
          </a:prstGeom>
        </p:spPr>
        <p:txBody>
          <a:bodyPr spcFirstLastPara="1" wrap="square" lIns="0" tIns="0" rIns="0" bIns="0" anchor="ctr"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09" name="Google Shape;509;p92"/>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496" y="5640767"/>
            <a:ext cx="7996500" cy="806700"/>
          </a:xfrm>
          <a:prstGeom prst="rect">
            <a:avLst/>
          </a:prstGeom>
        </p:spPr>
        <p:txBody>
          <a:bodyPr spcFirstLastPara="1" wrap="square" lIns="121875" tIns="121875" rIns="121875" bIns="121875" anchor="ctr" anchorCtr="0">
            <a:noAutofit/>
          </a:bodyPr>
          <a:lstStyle>
            <a:lvl1pPr marL="457200" lvl="0" indent="-228600">
              <a:lnSpc>
                <a:spcPct val="100000"/>
              </a:lnSpc>
              <a:spcBef>
                <a:spcPts val="0"/>
              </a:spcBef>
              <a:spcAft>
                <a:spcPts val="0"/>
              </a:spcAft>
              <a:buSzPts val="2400"/>
              <a:buNone/>
              <a:defRPr b="0" i="0"/>
            </a:lvl1pPr>
          </a:lstStyle>
          <a:p>
            <a:endParaRPr dirty="0"/>
          </a:p>
        </p:txBody>
      </p:sp>
      <p:sp>
        <p:nvSpPr>
          <p:cNvPr id="43" name="Google Shape;43;p10"/>
          <p:cNvSpPr txBox="1">
            <a:spLocks noGrp="1"/>
          </p:cNvSpPr>
          <p:nvPr>
            <p:ph type="sldNum" idx="12"/>
          </p:nvPr>
        </p:nvSpPr>
        <p:spPr>
          <a:xfrm>
            <a:off x="11293784" y="6217622"/>
            <a:ext cx="731400" cy="524700"/>
          </a:xfrm>
          <a:prstGeom prst="rect">
            <a:avLst/>
          </a:prstGeom>
        </p:spPr>
        <p:txBody>
          <a:bodyPr spcFirstLastPara="1" wrap="square" lIns="121875" tIns="121875" rIns="121875" bIns="121875" anchor="ctr" anchorCtr="0">
            <a:noAutofit/>
          </a:bodyPr>
          <a:lstStyle>
            <a:lvl1pPr lvl="0">
              <a:buNone/>
              <a:defRPr b="0" i="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ver E">
  <p:cSld name="Cover E">
    <p:spTree>
      <p:nvGrpSpPr>
        <p:cNvPr id="1" name="Shape 515"/>
        <p:cNvGrpSpPr/>
        <p:nvPr/>
      </p:nvGrpSpPr>
      <p:grpSpPr>
        <a:xfrm>
          <a:off x="0" y="0"/>
          <a:ext cx="0" cy="0"/>
          <a:chOff x="0" y="0"/>
          <a:chExt cx="0" cy="0"/>
        </a:xfrm>
      </p:grpSpPr>
      <p:sp>
        <p:nvSpPr>
          <p:cNvPr id="516" name="Google Shape;516;p94"/>
          <p:cNvSpPr>
            <a:spLocks noGrp="1"/>
          </p:cNvSpPr>
          <p:nvPr>
            <p:ph type="pic" idx="2"/>
          </p:nvPr>
        </p:nvSpPr>
        <p:spPr>
          <a:xfrm>
            <a:off x="1"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17" name="Google Shape;517;p94"/>
          <p:cNvSpPr txBox="1">
            <a:spLocks noGrp="1"/>
          </p:cNvSpPr>
          <p:nvPr>
            <p:ph type="title"/>
          </p:nvPr>
        </p:nvSpPr>
        <p:spPr>
          <a:xfrm>
            <a:off x="737673" y="2570700"/>
            <a:ext cx="10995600" cy="3021900"/>
          </a:xfrm>
          <a:prstGeom prst="rect">
            <a:avLst/>
          </a:prstGeom>
          <a:noFill/>
          <a:ln>
            <a:noFill/>
          </a:ln>
        </p:spPr>
        <p:txBody>
          <a:bodyPr spcFirstLastPara="1" wrap="square" lIns="0" tIns="0" rIns="0" bIns="0" anchor="b" anchorCtr="0">
            <a:noAutofit/>
          </a:bodyPr>
          <a:lstStyle>
            <a:lvl1pPr lvl="0" algn="r" rtl="0">
              <a:lnSpc>
                <a:spcPct val="80000"/>
              </a:lnSpc>
              <a:spcBef>
                <a:spcPts val="0"/>
              </a:spcBef>
              <a:spcAft>
                <a:spcPts val="0"/>
              </a:spcAft>
              <a:buClr>
                <a:schemeClr val="lt1"/>
              </a:buClr>
              <a:buSzPts val="11000"/>
              <a:buFont typeface="Roboto Light"/>
              <a:buNone/>
              <a:defRPr sz="11000" b="0" i="0" cap="none">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518" name="Google Shape;518;p94" descr="A picture containing drawing&#10;&#10;Description automatically generated"/>
          <p:cNvPicPr preferRelativeResize="0"/>
          <p:nvPr/>
        </p:nvPicPr>
        <p:blipFill rotWithShape="1">
          <a:blip r:embed="rId2">
            <a:alphaModFix/>
          </a:blip>
          <a:srcRect b="31356"/>
          <a:stretch/>
        </p:blipFill>
        <p:spPr>
          <a:xfrm>
            <a:off x="455617" y="457200"/>
            <a:ext cx="1222255" cy="627682"/>
          </a:xfrm>
          <a:prstGeom prst="rect">
            <a:avLst/>
          </a:prstGeom>
          <a:noFill/>
          <a:ln>
            <a:noFill/>
          </a:ln>
        </p:spPr>
      </p:pic>
      <p:sp>
        <p:nvSpPr>
          <p:cNvPr id="519" name="Google Shape;519;p94"/>
          <p:cNvSpPr txBox="1">
            <a:spLocks noGrp="1"/>
          </p:cNvSpPr>
          <p:nvPr>
            <p:ph type="subTitle" idx="1"/>
          </p:nvPr>
        </p:nvSpPr>
        <p:spPr>
          <a:xfrm>
            <a:off x="455625" y="5885950"/>
            <a:ext cx="5304000" cy="4572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2000"/>
              <a:buNone/>
              <a:defRPr>
                <a:solidFill>
                  <a:schemeClr val="lt1"/>
                </a:solidFill>
              </a:defRPr>
            </a:lvl1pPr>
            <a:lvl2pPr lvl="1" rtl="0">
              <a:spcBef>
                <a:spcPts val="600"/>
              </a:spcBef>
              <a:spcAft>
                <a:spcPts val="0"/>
              </a:spcAft>
              <a:buSzPts val="2000"/>
              <a:buNone/>
              <a:defRPr sz="2000"/>
            </a:lvl2pPr>
            <a:lvl3pPr lvl="2" rtl="0">
              <a:spcBef>
                <a:spcPts val="600"/>
              </a:spcBef>
              <a:spcAft>
                <a:spcPts val="0"/>
              </a:spcAft>
              <a:buSzPts val="2000"/>
              <a:buNone/>
              <a:defRPr sz="2000"/>
            </a:lvl3pPr>
            <a:lvl4pPr lvl="3" rtl="0">
              <a:spcBef>
                <a:spcPts val="300"/>
              </a:spcBef>
              <a:spcAft>
                <a:spcPts val="0"/>
              </a:spcAft>
              <a:buSzPts val="2000"/>
              <a:buNone/>
              <a:defRPr sz="2000"/>
            </a:lvl4pPr>
            <a:lvl5pPr lvl="4" rtl="0">
              <a:spcBef>
                <a:spcPts val="300"/>
              </a:spcBef>
              <a:spcAft>
                <a:spcPts val="0"/>
              </a:spcAft>
              <a:buSzPts val="2000"/>
              <a:buNone/>
              <a:defRPr sz="2000"/>
            </a:lvl5pPr>
            <a:lvl6pPr lvl="5" rtl="0">
              <a:spcBef>
                <a:spcPts val="533"/>
              </a:spcBef>
              <a:spcAft>
                <a:spcPts val="0"/>
              </a:spcAft>
              <a:buSzPts val="2000"/>
              <a:buNone/>
              <a:defRPr sz="2000"/>
            </a:lvl6pPr>
            <a:lvl7pPr lvl="6" rtl="0">
              <a:spcBef>
                <a:spcPts val="533"/>
              </a:spcBef>
              <a:spcAft>
                <a:spcPts val="0"/>
              </a:spcAft>
              <a:buSzPts val="2000"/>
              <a:buNone/>
              <a:defRPr sz="2000"/>
            </a:lvl7pPr>
            <a:lvl8pPr lvl="7" rtl="0">
              <a:spcBef>
                <a:spcPts val="533"/>
              </a:spcBef>
              <a:spcAft>
                <a:spcPts val="0"/>
              </a:spcAft>
              <a:buSzPts val="2000"/>
              <a:buNone/>
              <a:defRPr sz="2000"/>
            </a:lvl8pPr>
            <a:lvl9pPr lvl="8" rtl="0">
              <a:spcBef>
                <a:spcPts val="533"/>
              </a:spcBef>
              <a:spcAft>
                <a:spcPts val="0"/>
              </a:spcAft>
              <a:buSzPts val="2000"/>
              <a:buNone/>
              <a:defRPr sz="2000"/>
            </a:lvl9pPr>
          </a:lstStyle>
          <a:p>
            <a:endParaRPr/>
          </a:p>
        </p:txBody>
      </p:sp>
      <p:sp>
        <p:nvSpPr>
          <p:cNvPr id="520" name="Google Shape;520;p94"/>
          <p:cNvSpPr txBox="1">
            <a:spLocks noGrp="1"/>
          </p:cNvSpPr>
          <p:nvPr>
            <p:ph type="subTitle" idx="3"/>
          </p:nvPr>
        </p:nvSpPr>
        <p:spPr>
          <a:xfrm>
            <a:off x="9617150" y="5988300"/>
            <a:ext cx="2116200" cy="641100"/>
          </a:xfrm>
          <a:prstGeom prst="rect">
            <a:avLst/>
          </a:prstGeom>
        </p:spPr>
        <p:txBody>
          <a:bodyPr spcFirstLastPara="1" wrap="square" lIns="0" tIns="0" rIns="0" bIns="0" anchor="t" anchorCtr="0">
            <a:noAutofit/>
          </a:bodyPr>
          <a:lstStyle>
            <a:lvl1pPr lvl="0" algn="r" rtl="0">
              <a:spcBef>
                <a:spcPts val="0"/>
              </a:spcBef>
              <a:spcAft>
                <a:spcPts val="0"/>
              </a:spcAft>
              <a:buClr>
                <a:schemeClr val="lt1"/>
              </a:buClr>
              <a:buSzPts val="1600"/>
              <a:buNone/>
              <a:defRPr sz="1600">
                <a:solidFill>
                  <a:schemeClr val="lt1"/>
                </a:solidFill>
              </a:defRPr>
            </a:lvl1pPr>
            <a:lvl2pPr lvl="1" algn="r" rtl="0">
              <a:spcBef>
                <a:spcPts val="600"/>
              </a:spcBef>
              <a:spcAft>
                <a:spcPts val="0"/>
              </a:spcAft>
              <a:buClr>
                <a:schemeClr val="lt1"/>
              </a:buClr>
              <a:buSzPts val="1800"/>
              <a:buNone/>
              <a:defRPr>
                <a:solidFill>
                  <a:schemeClr val="lt1"/>
                </a:solidFill>
              </a:defRPr>
            </a:lvl2pPr>
            <a:lvl3pPr lvl="2" algn="r" rtl="0">
              <a:spcBef>
                <a:spcPts val="600"/>
              </a:spcBef>
              <a:spcAft>
                <a:spcPts val="0"/>
              </a:spcAft>
              <a:buClr>
                <a:schemeClr val="lt1"/>
              </a:buClr>
              <a:buSzPts val="1600"/>
              <a:buNone/>
              <a:defRPr>
                <a:solidFill>
                  <a:schemeClr val="lt1"/>
                </a:solidFill>
              </a:defRPr>
            </a:lvl3pPr>
            <a:lvl4pPr lvl="3" algn="r" rtl="0">
              <a:spcBef>
                <a:spcPts val="300"/>
              </a:spcBef>
              <a:spcAft>
                <a:spcPts val="0"/>
              </a:spcAft>
              <a:buClr>
                <a:schemeClr val="lt1"/>
              </a:buClr>
              <a:buSzPts val="1400"/>
              <a:buNone/>
              <a:defRPr>
                <a:solidFill>
                  <a:schemeClr val="lt1"/>
                </a:solidFill>
              </a:defRPr>
            </a:lvl4pPr>
            <a:lvl5pPr lvl="4" algn="r" rtl="0">
              <a:spcBef>
                <a:spcPts val="300"/>
              </a:spcBef>
              <a:spcAft>
                <a:spcPts val="0"/>
              </a:spcAft>
              <a:buClr>
                <a:schemeClr val="lt1"/>
              </a:buClr>
              <a:buSzPts val="1200"/>
              <a:buNone/>
              <a:defRPr>
                <a:solidFill>
                  <a:schemeClr val="lt1"/>
                </a:solidFill>
              </a:defRPr>
            </a:lvl5pPr>
            <a:lvl6pPr lvl="5" algn="r" rtl="0">
              <a:spcBef>
                <a:spcPts val="533"/>
              </a:spcBef>
              <a:spcAft>
                <a:spcPts val="0"/>
              </a:spcAft>
              <a:buClr>
                <a:schemeClr val="lt1"/>
              </a:buClr>
              <a:buSzPts val="2666"/>
              <a:buNone/>
              <a:defRPr>
                <a:solidFill>
                  <a:schemeClr val="lt1"/>
                </a:solidFill>
              </a:defRPr>
            </a:lvl6pPr>
            <a:lvl7pPr lvl="6" algn="r" rtl="0">
              <a:spcBef>
                <a:spcPts val="533"/>
              </a:spcBef>
              <a:spcAft>
                <a:spcPts val="0"/>
              </a:spcAft>
              <a:buClr>
                <a:schemeClr val="lt1"/>
              </a:buClr>
              <a:buSzPts val="2666"/>
              <a:buNone/>
              <a:defRPr>
                <a:solidFill>
                  <a:schemeClr val="lt1"/>
                </a:solidFill>
              </a:defRPr>
            </a:lvl7pPr>
            <a:lvl8pPr lvl="7" algn="r" rtl="0">
              <a:spcBef>
                <a:spcPts val="533"/>
              </a:spcBef>
              <a:spcAft>
                <a:spcPts val="0"/>
              </a:spcAft>
              <a:buClr>
                <a:schemeClr val="lt1"/>
              </a:buClr>
              <a:buSzPts val="2666"/>
              <a:buNone/>
              <a:defRPr>
                <a:solidFill>
                  <a:schemeClr val="lt1"/>
                </a:solidFill>
              </a:defRPr>
            </a:lvl8pPr>
            <a:lvl9pPr lvl="8" algn="r" rtl="0">
              <a:spcBef>
                <a:spcPts val="533"/>
              </a:spcBef>
              <a:spcAft>
                <a:spcPts val="0"/>
              </a:spcAft>
              <a:buClr>
                <a:schemeClr val="lt1"/>
              </a:buClr>
              <a:buSzPts val="2666"/>
              <a:buNone/>
              <a:defRPr>
                <a:solidFill>
                  <a:schemeClr val="lt1"/>
                </a:solidFill>
              </a:defRPr>
            </a:lvl9pPr>
          </a:lstStyle>
          <a:p>
            <a:endParaRPr/>
          </a:p>
        </p:txBody>
      </p:sp>
      <p:sp>
        <p:nvSpPr>
          <p:cNvPr id="521" name="Google Shape;521;p94"/>
          <p:cNvSpPr txBox="1"/>
          <p:nvPr/>
        </p:nvSpPr>
        <p:spPr>
          <a:xfrm>
            <a:off x="8488775" y="6400800"/>
            <a:ext cx="3244500" cy="2286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vider A Image">
  <p:cSld name="Divider A Image">
    <p:spTree>
      <p:nvGrpSpPr>
        <p:cNvPr id="1" name="Shape 522"/>
        <p:cNvGrpSpPr/>
        <p:nvPr/>
      </p:nvGrpSpPr>
      <p:grpSpPr>
        <a:xfrm>
          <a:off x="0" y="0"/>
          <a:ext cx="0" cy="0"/>
          <a:chOff x="0" y="0"/>
          <a:chExt cx="0" cy="0"/>
        </a:xfrm>
      </p:grpSpPr>
      <p:sp>
        <p:nvSpPr>
          <p:cNvPr id="523" name="Google Shape;523;p95"/>
          <p:cNvSpPr>
            <a:spLocks noGrp="1"/>
          </p:cNvSpPr>
          <p:nvPr>
            <p:ph type="pic" idx="2"/>
          </p:nvPr>
        </p:nvSpPr>
        <p:spPr>
          <a:xfrm>
            <a:off x="1" y="0"/>
            <a:ext cx="121890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24" name="Google Shape;524;p95"/>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5" name="Google Shape;525;p95"/>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26" name="Google Shape;526;p95"/>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27" name="Google Shape;527;p95"/>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Divider B">
  <p:cSld name="Divider B">
    <p:bg>
      <p:bgPr>
        <a:solidFill>
          <a:schemeClr val="lt2"/>
        </a:solidFill>
        <a:effectLst/>
      </p:bgPr>
    </p:bg>
    <p:spTree>
      <p:nvGrpSpPr>
        <p:cNvPr id="1" name="Shape 528"/>
        <p:cNvGrpSpPr/>
        <p:nvPr/>
      </p:nvGrpSpPr>
      <p:grpSpPr>
        <a:xfrm>
          <a:off x="0" y="0"/>
          <a:ext cx="0" cy="0"/>
          <a:chOff x="0" y="0"/>
          <a:chExt cx="0" cy="0"/>
        </a:xfrm>
      </p:grpSpPr>
      <p:pic>
        <p:nvPicPr>
          <p:cNvPr id="529" name="Google Shape;529;p96" descr="A close up of a logo&#10;&#10;Description automatically generated"/>
          <p:cNvPicPr preferRelativeResize="0"/>
          <p:nvPr/>
        </p:nvPicPr>
        <p:blipFill rotWithShape="1">
          <a:blip r:embed="rId2">
            <a:alphaModFix/>
          </a:blip>
          <a:srcRect l="954" t="1279" r="629" b="275"/>
          <a:stretch/>
        </p:blipFill>
        <p:spPr>
          <a:xfrm>
            <a:off x="0" y="0"/>
            <a:ext cx="12188822" cy="6858000"/>
          </a:xfrm>
          <a:prstGeom prst="rect">
            <a:avLst/>
          </a:prstGeom>
          <a:noFill/>
          <a:ln>
            <a:noFill/>
          </a:ln>
        </p:spPr>
      </p:pic>
      <p:sp>
        <p:nvSpPr>
          <p:cNvPr id="530" name="Google Shape;530;p96"/>
          <p:cNvSpPr txBox="1">
            <a:spLocks noGrp="1"/>
          </p:cNvSpPr>
          <p:nvPr>
            <p:ph type="title"/>
          </p:nvPr>
        </p:nvSpPr>
        <p:spPr>
          <a:xfrm>
            <a:off x="455617" y="3166728"/>
            <a:ext cx="8915400" cy="524400"/>
          </a:xfrm>
          <a:prstGeom prst="rect">
            <a:avLst/>
          </a:prstGeom>
          <a:noFill/>
          <a:ln>
            <a:noFill/>
          </a:ln>
        </p:spPr>
        <p:txBody>
          <a:bodyPr spcFirstLastPara="1" wrap="square" lIns="0" tIns="0" rIns="0" bIns="0" anchor="ctr" anchorCtr="0">
            <a:noAutofit/>
          </a:bodyPr>
          <a:lstStyle>
            <a:lvl1pPr lvl="0" algn="l" rtl="0">
              <a:lnSpc>
                <a:spcPct val="80000"/>
              </a:lnSpc>
              <a:spcBef>
                <a:spcPts val="0"/>
              </a:spcBef>
              <a:spcAft>
                <a:spcPts val="0"/>
              </a:spcAft>
              <a:buClr>
                <a:schemeClr val="lt1"/>
              </a:buClr>
              <a:buSzPts val="4000"/>
              <a:buFont typeface="Roboto Medium"/>
              <a:buNone/>
              <a:defRPr sz="4000" b="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1" name="Google Shape;531;p96"/>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32" name="Google Shape;532;p96"/>
          <p:cNvPicPr preferRelativeResize="0"/>
          <p:nvPr/>
        </p:nvPicPr>
        <p:blipFill>
          <a:blip r:embed="rId3">
            <a:alphaModFix/>
          </a:blip>
          <a:stretch>
            <a:fillRect/>
          </a:stretch>
        </p:blipFill>
        <p:spPr>
          <a:xfrm>
            <a:off x="455625" y="6267553"/>
            <a:ext cx="685802" cy="352697"/>
          </a:xfrm>
          <a:prstGeom prst="rect">
            <a:avLst/>
          </a:prstGeom>
          <a:noFill/>
          <a:ln>
            <a:noFill/>
          </a:ln>
        </p:spPr>
      </p:pic>
      <p:sp>
        <p:nvSpPr>
          <p:cNvPr id="533" name="Google Shape;533;p96"/>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Divider C">
  <p:cSld name="Divider C">
    <p:spTree>
      <p:nvGrpSpPr>
        <p:cNvPr id="1" name="Shape 534"/>
        <p:cNvGrpSpPr/>
        <p:nvPr/>
      </p:nvGrpSpPr>
      <p:grpSpPr>
        <a:xfrm>
          <a:off x="0" y="0"/>
          <a:ext cx="0" cy="0"/>
          <a:chOff x="0" y="0"/>
          <a:chExt cx="0" cy="0"/>
        </a:xfrm>
      </p:grpSpPr>
      <p:sp>
        <p:nvSpPr>
          <p:cNvPr id="535" name="Google Shape;535;p97"/>
          <p:cNvSpPr/>
          <p:nvPr/>
        </p:nvSpPr>
        <p:spPr>
          <a:xfrm>
            <a:off x="0" y="0"/>
            <a:ext cx="12189000" cy="6858000"/>
          </a:xfrm>
          <a:prstGeom prst="rect">
            <a:avLst/>
          </a:prstGeom>
          <a:gradFill>
            <a:gsLst>
              <a:gs pos="0">
                <a:schemeClr val="accent1"/>
              </a:gs>
              <a:gs pos="63000">
                <a:srgbClr val="9299F4"/>
              </a:gs>
              <a:gs pos="100000">
                <a:schemeClr val="lt2"/>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36" name="Google Shape;536;p97"/>
          <p:cNvSpPr txBox="1">
            <a:spLocks noGrp="1"/>
          </p:cNvSpPr>
          <p:nvPr>
            <p:ph type="title"/>
          </p:nvPr>
        </p:nvSpPr>
        <p:spPr>
          <a:xfrm>
            <a:off x="455618" y="460683"/>
            <a:ext cx="8915400" cy="48696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lt1"/>
              </a:buClr>
              <a:buSzPts val="9800"/>
              <a:buFont typeface="Roboto Light"/>
              <a:buNone/>
              <a:defRPr sz="9800" b="0" i="0">
                <a:solidFill>
                  <a:schemeClr val="lt1"/>
                </a:solidFill>
                <a:latin typeface="Roboto Light"/>
                <a:ea typeface="Roboto Light"/>
                <a:cs typeface="Roboto Light"/>
                <a:sym typeface="Roboto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7" name="Google Shape;537;p97"/>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FFFFFF"/>
                </a:solidFill>
              </a:defRPr>
            </a:lvl1pPr>
            <a:lvl2pPr lvl="1" rtl="0">
              <a:buNone/>
              <a:defRPr sz="1000">
                <a:solidFill>
                  <a:srgbClr val="FFFFFF"/>
                </a:solidFill>
              </a:defRPr>
            </a:lvl2pPr>
            <a:lvl3pPr lvl="2" rtl="0">
              <a:buNone/>
              <a:defRPr sz="1000">
                <a:solidFill>
                  <a:srgbClr val="FFFFFF"/>
                </a:solidFill>
              </a:defRPr>
            </a:lvl3pPr>
            <a:lvl4pPr lvl="3" rtl="0">
              <a:buNone/>
              <a:defRPr sz="1000">
                <a:solidFill>
                  <a:srgbClr val="FFFFFF"/>
                </a:solidFill>
              </a:defRPr>
            </a:lvl4pPr>
            <a:lvl5pPr lvl="4" rtl="0">
              <a:buNone/>
              <a:defRPr sz="1000">
                <a:solidFill>
                  <a:srgbClr val="FFFFFF"/>
                </a:solidFill>
              </a:defRPr>
            </a:lvl5pPr>
            <a:lvl6pPr lvl="5" rtl="0">
              <a:buNone/>
              <a:defRPr sz="1000">
                <a:solidFill>
                  <a:srgbClr val="FFFFFF"/>
                </a:solidFill>
              </a:defRPr>
            </a:lvl6pPr>
            <a:lvl7pPr lvl="6" rtl="0">
              <a:buNone/>
              <a:defRPr sz="1000">
                <a:solidFill>
                  <a:srgbClr val="FFFFFF"/>
                </a:solidFill>
              </a:defRPr>
            </a:lvl7pPr>
            <a:lvl8pPr lvl="7" rtl="0">
              <a:buNone/>
              <a:defRPr sz="1000">
                <a:solidFill>
                  <a:srgbClr val="FFFFFF"/>
                </a:solidFill>
              </a:defRPr>
            </a:lvl8pPr>
            <a:lvl9pPr lvl="8" rtl="0">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pic>
        <p:nvPicPr>
          <p:cNvPr id="538" name="Google Shape;538;p97"/>
          <p:cNvPicPr preferRelativeResize="0"/>
          <p:nvPr/>
        </p:nvPicPr>
        <p:blipFill>
          <a:blip r:embed="rId2">
            <a:alphaModFix/>
          </a:blip>
          <a:stretch>
            <a:fillRect/>
          </a:stretch>
        </p:blipFill>
        <p:spPr>
          <a:xfrm>
            <a:off x="455625" y="6267553"/>
            <a:ext cx="685802" cy="352697"/>
          </a:xfrm>
          <a:prstGeom prst="rect">
            <a:avLst/>
          </a:prstGeom>
          <a:noFill/>
          <a:ln>
            <a:noFill/>
          </a:ln>
        </p:spPr>
      </p:pic>
      <p:sp>
        <p:nvSpPr>
          <p:cNvPr id="539" name="Google Shape;539;p97"/>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WHITE 1Col Title | Text">
  <p:cSld name="WHITE 1Col Title | Text">
    <p:spTree>
      <p:nvGrpSpPr>
        <p:cNvPr id="1" name="Shape 540"/>
        <p:cNvGrpSpPr/>
        <p:nvPr/>
      </p:nvGrpSpPr>
      <p:grpSpPr>
        <a:xfrm>
          <a:off x="0" y="0"/>
          <a:ext cx="0" cy="0"/>
          <a:chOff x="0" y="0"/>
          <a:chExt cx="0" cy="0"/>
        </a:xfrm>
      </p:grpSpPr>
      <p:sp>
        <p:nvSpPr>
          <p:cNvPr id="541" name="Google Shape;541;p9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98"/>
          <p:cNvSpPr txBox="1">
            <a:spLocks noGrp="1"/>
          </p:cNvSpPr>
          <p:nvPr>
            <p:ph type="body" idx="1"/>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3" name="Google Shape;543;p98"/>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45" name="Google Shape;545;p98"/>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000" dirty="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extLst>
    <p:ext uri="{DCECCB84-F9BA-43D5-87BE-67443E8EF086}">
      <p15:sldGuideLst xmlns:p15="http://schemas.microsoft.com/office/powerpoint/2012/main">
        <p15:guide id="1" orient="horz" pos="1872">
          <p15:clr>
            <a:srgbClr val="FA7B17"/>
          </p15:clr>
        </p15:guide>
        <p15:guide id="2" pos="5615">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WHITE 2Col Title | Text">
  <p:cSld name="WHITE 2Col Title | Text">
    <p:spTree>
      <p:nvGrpSpPr>
        <p:cNvPr id="1" name="Shape 546"/>
        <p:cNvGrpSpPr/>
        <p:nvPr/>
      </p:nvGrpSpPr>
      <p:grpSpPr>
        <a:xfrm>
          <a:off x="0" y="0"/>
          <a:ext cx="0" cy="0"/>
          <a:chOff x="0" y="0"/>
          <a:chExt cx="0" cy="0"/>
        </a:xfrm>
      </p:grpSpPr>
      <p:sp>
        <p:nvSpPr>
          <p:cNvPr id="547" name="Google Shape;547;p99"/>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8" name="Google Shape;548;p99"/>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49" name="Google Shape;549;p99"/>
          <p:cNvSpPr txBox="1">
            <a:spLocks noGrp="1"/>
          </p:cNvSpPr>
          <p:nvPr>
            <p:ph type="body" idx="2"/>
          </p:nvPr>
        </p:nvSpPr>
        <p:spPr>
          <a:xfrm>
            <a:off x="6246950"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50" name="Google Shape;550;p99"/>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551" name="Google Shape;551;p99"/>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52" name="Google Shape;552;p99"/>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WHITE 1Col Title | Text | Small Image">
  <p:cSld name="WHITE 1Col Title | Text | Small Image">
    <p:spTree>
      <p:nvGrpSpPr>
        <p:cNvPr id="1" name="Shape 553"/>
        <p:cNvGrpSpPr/>
        <p:nvPr/>
      </p:nvGrpSpPr>
      <p:grpSpPr>
        <a:xfrm>
          <a:off x="0" y="0"/>
          <a:ext cx="0" cy="0"/>
          <a:chOff x="0" y="0"/>
          <a:chExt cx="0" cy="0"/>
        </a:xfrm>
      </p:grpSpPr>
      <p:sp>
        <p:nvSpPr>
          <p:cNvPr id="554" name="Google Shape;554;p100"/>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5" name="Google Shape;555;p100"/>
          <p:cNvSpPr>
            <a:spLocks noGrp="1"/>
          </p:cNvSpPr>
          <p:nvPr>
            <p:ph type="pic" idx="2"/>
          </p:nvPr>
        </p:nvSpPr>
        <p:spPr>
          <a:xfrm>
            <a:off x="7389889" y="1371600"/>
            <a:ext cx="4343400" cy="4572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56" name="Google Shape;556;p100"/>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57" name="Google Shape;557;p100"/>
          <p:cNvSpPr txBox="1">
            <a:spLocks noGrp="1"/>
          </p:cNvSpPr>
          <p:nvPr>
            <p:ph type="body" idx="1"/>
          </p:nvPr>
        </p:nvSpPr>
        <p:spPr>
          <a:xfrm>
            <a:off x="45562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58" name="Google Shape;558;p100"/>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59" name="Google Shape;559;p100"/>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WHITE 1Col Title | Text | HP Image">
  <p:cSld name="WHITE 1Col Title | Text | HP Image">
    <p:spTree>
      <p:nvGrpSpPr>
        <p:cNvPr id="1" name="Shape 560"/>
        <p:cNvGrpSpPr/>
        <p:nvPr/>
      </p:nvGrpSpPr>
      <p:grpSpPr>
        <a:xfrm>
          <a:off x="0" y="0"/>
          <a:ext cx="0" cy="0"/>
          <a:chOff x="0" y="0"/>
          <a:chExt cx="0" cy="0"/>
        </a:xfrm>
      </p:grpSpPr>
      <p:sp>
        <p:nvSpPr>
          <p:cNvPr id="561" name="Google Shape;561;p101"/>
          <p:cNvSpPr>
            <a:spLocks noGrp="1"/>
          </p:cNvSpPr>
          <p:nvPr>
            <p:ph type="pic" idx="2"/>
          </p:nvPr>
        </p:nvSpPr>
        <p:spPr>
          <a:xfrm>
            <a:off x="6094473" y="0"/>
            <a:ext cx="6094500" cy="6858000"/>
          </a:xfrm>
          <a:prstGeom prst="rect">
            <a:avLst/>
          </a:prstGeom>
          <a:solidFill>
            <a:srgbClr val="F2F2F2"/>
          </a:solidFill>
          <a:ln>
            <a:noFill/>
          </a:ln>
        </p:spPr>
        <p:txBody>
          <a:bodyPr spcFirstLastPara="1" wrap="square" lIns="0" tIns="0" rIns="0" bIns="0" anchor="ctr" anchorCtr="0">
            <a:noAutofit/>
          </a:bodyPr>
          <a:lstStyle>
            <a:lvl1pPr marR="0" lvl="0" algn="ctr" rtl="0">
              <a:spcBef>
                <a:spcPts val="1800"/>
              </a:spcBef>
              <a:spcAft>
                <a:spcPts val="0"/>
              </a:spcAft>
              <a:buClr>
                <a:srgbClr val="D8D8D8"/>
              </a:buClr>
              <a:buSzPts val="2000"/>
              <a:buFont typeface="Roboto"/>
              <a:buNone/>
              <a:defRPr sz="2000" b="0" i="0" u="none" strike="noStrike" cap="none">
                <a:solidFill>
                  <a:srgbClr val="D8D8D8"/>
                </a:solidFill>
                <a:latin typeface="Roboto"/>
                <a:ea typeface="Roboto"/>
                <a:cs typeface="Roboto"/>
                <a:sym typeface="Roboto"/>
              </a:defRPr>
            </a:lvl1pPr>
            <a:lvl2pPr marR="0" lvl="1"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R="0" lvl="2"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R="0" lvl="3"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R="0" lvl="4"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R="0" lvl="5"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R="0" lvl="6"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R="0" lvl="7"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R="0" lvl="8"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562" name="Google Shape;562;p101"/>
          <p:cNvSpPr txBox="1">
            <a:spLocks noGrp="1"/>
          </p:cNvSpPr>
          <p:nvPr>
            <p:ph type="title"/>
          </p:nvPr>
        </p:nvSpPr>
        <p:spPr>
          <a:xfrm>
            <a:off x="455618" y="457200"/>
            <a:ext cx="50292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01"/>
          <p:cNvSpPr txBox="1">
            <a:spLocks noGrp="1"/>
          </p:cNvSpPr>
          <p:nvPr>
            <p:ph type="body" idx="1"/>
          </p:nvPr>
        </p:nvSpPr>
        <p:spPr>
          <a:xfrm>
            <a:off x="455625" y="2686375"/>
            <a:ext cx="52578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64" name="Google Shape;564;p101"/>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chemeClr val="lt1"/>
                </a:solidFill>
              </a:defRPr>
            </a:lvl1pPr>
            <a:lvl2pPr lvl="1" rtl="0">
              <a:buNone/>
              <a:defRPr sz="1000">
                <a:solidFill>
                  <a:schemeClr val="lt1"/>
                </a:solidFill>
              </a:defRPr>
            </a:lvl2pPr>
            <a:lvl3pPr lvl="2" rtl="0">
              <a:buNone/>
              <a:defRPr sz="1000">
                <a:solidFill>
                  <a:schemeClr val="lt1"/>
                </a:solidFill>
              </a:defRPr>
            </a:lvl3pPr>
            <a:lvl4pPr lvl="3" rtl="0">
              <a:buNone/>
              <a:defRPr sz="1000">
                <a:solidFill>
                  <a:schemeClr val="lt1"/>
                </a:solidFill>
              </a:defRPr>
            </a:lvl4pPr>
            <a:lvl5pPr lvl="4" rtl="0">
              <a:buNone/>
              <a:defRPr sz="1000">
                <a:solidFill>
                  <a:schemeClr val="lt1"/>
                </a:solidFill>
              </a:defRPr>
            </a:lvl5pPr>
            <a:lvl6pPr lvl="5" rtl="0">
              <a:buNone/>
              <a:defRPr sz="1000">
                <a:solidFill>
                  <a:schemeClr val="lt1"/>
                </a:solidFill>
              </a:defRPr>
            </a:lvl6pPr>
            <a:lvl7pPr lvl="6" rtl="0">
              <a:buNone/>
              <a:defRPr sz="1000">
                <a:solidFill>
                  <a:schemeClr val="lt1"/>
                </a:solidFill>
              </a:defRPr>
            </a:lvl7pPr>
            <a:lvl8pPr lvl="7" rtl="0">
              <a:buNone/>
              <a:defRPr sz="1000">
                <a:solidFill>
                  <a:schemeClr val="lt1"/>
                </a:solidFill>
              </a:defRPr>
            </a:lvl8pPr>
            <a:lvl9pPr lvl="8" rtl="0">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565" name="Google Shape;565;p101"/>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66" name="Google Shape;566;p101"/>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Proprietary &amp; Confidential - For Internal Use Only</a:t>
            </a:r>
            <a:endParaRPr sz="100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WHITE 1Col Subhead | Title | Text">
  <p:cSld name="WHITE 1Col Subhead | Title | Text">
    <p:spTree>
      <p:nvGrpSpPr>
        <p:cNvPr id="1" name="Shape 572"/>
        <p:cNvGrpSpPr/>
        <p:nvPr/>
      </p:nvGrpSpPr>
      <p:grpSpPr>
        <a:xfrm>
          <a:off x="0" y="0"/>
          <a:ext cx="0" cy="0"/>
          <a:chOff x="0" y="0"/>
          <a:chExt cx="0" cy="0"/>
        </a:xfrm>
      </p:grpSpPr>
      <p:sp>
        <p:nvSpPr>
          <p:cNvPr id="573" name="Google Shape;573;p103"/>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03"/>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75" name="Google Shape;575;p103"/>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6" name="Google Shape;576;p103"/>
          <p:cNvSpPr txBox="1">
            <a:spLocks noGrp="1"/>
          </p:cNvSpPr>
          <p:nvPr>
            <p:ph type="body" idx="2"/>
          </p:nvPr>
        </p:nvSpPr>
        <p:spPr>
          <a:xfrm>
            <a:off x="455613" y="2686375"/>
            <a:ext cx="8915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pic>
        <p:nvPicPr>
          <p:cNvPr id="577" name="Google Shape;577;p103"/>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78" name="Google Shape;578;p103"/>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WHITE 2Col Subhead | Title | Text">
  <p:cSld name="WHITE 2Col Subhead | Title | Text">
    <p:spTree>
      <p:nvGrpSpPr>
        <p:cNvPr id="1" name="Shape 579"/>
        <p:cNvGrpSpPr/>
        <p:nvPr/>
      </p:nvGrpSpPr>
      <p:grpSpPr>
        <a:xfrm>
          <a:off x="0" y="0"/>
          <a:ext cx="0" cy="0"/>
          <a:chOff x="0" y="0"/>
          <a:chExt cx="0" cy="0"/>
        </a:xfrm>
      </p:grpSpPr>
      <p:sp>
        <p:nvSpPr>
          <p:cNvPr id="580" name="Google Shape;580;p104"/>
          <p:cNvSpPr txBox="1">
            <a:spLocks noGrp="1"/>
          </p:cNvSpPr>
          <p:nvPr>
            <p:ph type="title"/>
          </p:nvPr>
        </p:nvSpPr>
        <p:spPr>
          <a:xfrm>
            <a:off x="455617" y="731520"/>
            <a:ext cx="8915400" cy="52440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Clr>
                <a:schemeClr val="dk1"/>
              </a:buClr>
              <a:buSzPts val="3200"/>
              <a:buFont typeface="Roboto Medium"/>
              <a:buNone/>
              <a:defRPr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1" name="Google Shape;581;p104"/>
          <p:cNvSpPr txBox="1">
            <a:spLocks noGrp="1"/>
          </p:cNvSpPr>
          <p:nvPr>
            <p:ph type="subTitle" idx="1"/>
          </p:nvPr>
        </p:nvSpPr>
        <p:spPr>
          <a:xfrm>
            <a:off x="455663" y="457200"/>
            <a:ext cx="8915400" cy="2286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1400"/>
              <a:buFont typeface="Roboto Medium"/>
              <a:buNone/>
              <a:defRPr sz="1400">
                <a:solidFill>
                  <a:schemeClr val="lt2"/>
                </a:solidFill>
                <a:latin typeface="Roboto Medium"/>
                <a:ea typeface="Roboto Medium"/>
                <a:cs typeface="Roboto Medium"/>
                <a:sym typeface="Roboto Medium"/>
              </a:defRPr>
            </a:lvl1pPr>
            <a:lvl2pPr lvl="1" rtl="0">
              <a:spcBef>
                <a:spcPts val="600"/>
              </a:spcBef>
              <a:spcAft>
                <a:spcPts val="0"/>
              </a:spcAft>
              <a:buSzPts val="1800"/>
              <a:buFont typeface="Roboto Medium"/>
              <a:buNone/>
              <a:defRPr>
                <a:latin typeface="Roboto Medium"/>
                <a:ea typeface="Roboto Medium"/>
                <a:cs typeface="Roboto Medium"/>
                <a:sym typeface="Roboto Medium"/>
              </a:defRPr>
            </a:lvl2pPr>
            <a:lvl3pPr lvl="2" rtl="0">
              <a:spcBef>
                <a:spcPts val="600"/>
              </a:spcBef>
              <a:spcAft>
                <a:spcPts val="0"/>
              </a:spcAft>
              <a:buSzPts val="1600"/>
              <a:buFont typeface="Roboto Medium"/>
              <a:buNone/>
              <a:defRPr>
                <a:latin typeface="Roboto Medium"/>
                <a:ea typeface="Roboto Medium"/>
                <a:cs typeface="Roboto Medium"/>
                <a:sym typeface="Roboto Medium"/>
              </a:defRPr>
            </a:lvl3pPr>
            <a:lvl4pPr lvl="3" rtl="0">
              <a:spcBef>
                <a:spcPts val="300"/>
              </a:spcBef>
              <a:spcAft>
                <a:spcPts val="0"/>
              </a:spcAft>
              <a:buSzPts val="1400"/>
              <a:buFont typeface="Roboto Medium"/>
              <a:buNone/>
              <a:defRPr>
                <a:latin typeface="Roboto Medium"/>
                <a:ea typeface="Roboto Medium"/>
                <a:cs typeface="Roboto Medium"/>
                <a:sym typeface="Roboto Medium"/>
              </a:defRPr>
            </a:lvl4pPr>
            <a:lvl5pPr lvl="4" rtl="0">
              <a:spcBef>
                <a:spcPts val="300"/>
              </a:spcBef>
              <a:spcAft>
                <a:spcPts val="0"/>
              </a:spcAft>
              <a:buSzPts val="1200"/>
              <a:buFont typeface="Roboto Medium"/>
              <a:buNone/>
              <a:defRPr>
                <a:latin typeface="Roboto Medium"/>
                <a:ea typeface="Roboto Medium"/>
                <a:cs typeface="Roboto Medium"/>
                <a:sym typeface="Roboto Medium"/>
              </a:defRPr>
            </a:lvl5pPr>
            <a:lvl6pPr lvl="5" rtl="0">
              <a:spcBef>
                <a:spcPts val="533"/>
              </a:spcBef>
              <a:spcAft>
                <a:spcPts val="0"/>
              </a:spcAft>
              <a:buSzPts val="2666"/>
              <a:buFont typeface="Roboto Medium"/>
              <a:buNone/>
              <a:defRPr>
                <a:latin typeface="Roboto Medium"/>
                <a:ea typeface="Roboto Medium"/>
                <a:cs typeface="Roboto Medium"/>
                <a:sym typeface="Roboto Medium"/>
              </a:defRPr>
            </a:lvl6pPr>
            <a:lvl7pPr lvl="6" rtl="0">
              <a:spcBef>
                <a:spcPts val="533"/>
              </a:spcBef>
              <a:spcAft>
                <a:spcPts val="0"/>
              </a:spcAft>
              <a:buSzPts val="2666"/>
              <a:buFont typeface="Roboto Medium"/>
              <a:buNone/>
              <a:defRPr>
                <a:latin typeface="Roboto Medium"/>
                <a:ea typeface="Roboto Medium"/>
                <a:cs typeface="Roboto Medium"/>
                <a:sym typeface="Roboto Medium"/>
              </a:defRPr>
            </a:lvl7pPr>
            <a:lvl8pPr lvl="7" rtl="0">
              <a:spcBef>
                <a:spcPts val="533"/>
              </a:spcBef>
              <a:spcAft>
                <a:spcPts val="0"/>
              </a:spcAft>
              <a:buSzPts val="2666"/>
              <a:buFont typeface="Roboto Medium"/>
              <a:buNone/>
              <a:defRPr>
                <a:latin typeface="Roboto Medium"/>
                <a:ea typeface="Roboto Medium"/>
                <a:cs typeface="Roboto Medium"/>
                <a:sym typeface="Roboto Medium"/>
              </a:defRPr>
            </a:lvl8pPr>
            <a:lvl9pPr lvl="8" rtl="0">
              <a:spcBef>
                <a:spcPts val="533"/>
              </a:spcBef>
              <a:spcAft>
                <a:spcPts val="0"/>
              </a:spcAft>
              <a:buSzPts val="2666"/>
              <a:buFont typeface="Roboto Medium"/>
              <a:buNone/>
              <a:defRPr>
                <a:latin typeface="Roboto Medium"/>
                <a:ea typeface="Roboto Medium"/>
                <a:cs typeface="Roboto Medium"/>
                <a:sym typeface="Roboto Medium"/>
              </a:defRPr>
            </a:lvl9pPr>
          </a:lstStyle>
          <a:p>
            <a:endParaRPr/>
          </a:p>
        </p:txBody>
      </p:sp>
      <p:sp>
        <p:nvSpPr>
          <p:cNvPr id="582" name="Google Shape;582;p104"/>
          <p:cNvSpPr txBox="1">
            <a:spLocks noGrp="1"/>
          </p:cNvSpPr>
          <p:nvPr>
            <p:ph type="body" idx="2"/>
          </p:nvPr>
        </p:nvSpPr>
        <p:spPr>
          <a:xfrm>
            <a:off x="45567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3" name="Google Shape;583;p104"/>
          <p:cNvSpPr txBox="1">
            <a:spLocks noGrp="1"/>
          </p:cNvSpPr>
          <p:nvPr>
            <p:ph type="body" idx="3"/>
          </p:nvPr>
        </p:nvSpPr>
        <p:spPr>
          <a:xfrm>
            <a:off x="6295475" y="2686375"/>
            <a:ext cx="5486400" cy="3257100"/>
          </a:xfrm>
          <a:prstGeom prst="rect">
            <a:avLst/>
          </a:prstGeom>
          <a:noFill/>
          <a:ln>
            <a:noFill/>
          </a:ln>
        </p:spPr>
        <p:txBody>
          <a:bodyPr spcFirstLastPara="1" wrap="square" lIns="0" tIns="0" rIns="0" bIns="0" anchor="t" anchorCtr="0">
            <a:noAutofit/>
          </a:bodyPr>
          <a:lstStyle>
            <a:lvl1pPr marL="457200" lvl="0" indent="-228600" algn="l" rtl="0">
              <a:spcBef>
                <a:spcPts val="1800"/>
              </a:spcBef>
              <a:spcAft>
                <a:spcPts val="0"/>
              </a:spcAft>
              <a:buClr>
                <a:schemeClr val="dk1"/>
              </a:buClr>
              <a:buSzPts val="2000"/>
              <a:buFont typeface="Roboto"/>
              <a:buNone/>
              <a:defRPr b="0" i="0">
                <a:latin typeface="Roboto"/>
                <a:ea typeface="Roboto"/>
                <a:cs typeface="Roboto"/>
                <a:sym typeface="Roboto"/>
              </a:defRPr>
            </a:lvl1pPr>
            <a:lvl2pPr marL="914400" lvl="1" indent="-342900" algn="l" rtl="0">
              <a:spcBef>
                <a:spcPts val="600"/>
              </a:spcBef>
              <a:spcAft>
                <a:spcPts val="0"/>
              </a:spcAft>
              <a:buClr>
                <a:schemeClr val="dk1"/>
              </a:buClr>
              <a:buSzPts val="1800"/>
              <a:buChar char="•"/>
              <a:defRPr b="0" i="0">
                <a:latin typeface="Roboto"/>
                <a:ea typeface="Roboto"/>
                <a:cs typeface="Roboto"/>
                <a:sym typeface="Roboto"/>
              </a:defRPr>
            </a:lvl2pPr>
            <a:lvl3pPr marL="1371600" lvl="2" indent="-330200" algn="l" rtl="0">
              <a:spcBef>
                <a:spcPts val="600"/>
              </a:spcBef>
              <a:spcAft>
                <a:spcPts val="0"/>
              </a:spcAft>
              <a:buClr>
                <a:schemeClr val="dk1"/>
              </a:buClr>
              <a:buSzPts val="1600"/>
              <a:buChar char="−"/>
              <a:defRPr b="0" i="0">
                <a:latin typeface="Roboto"/>
                <a:ea typeface="Roboto"/>
                <a:cs typeface="Roboto"/>
                <a:sym typeface="Roboto"/>
              </a:defRPr>
            </a:lvl3pPr>
            <a:lvl4pPr marL="1828800" lvl="3" indent="-317500" algn="l" rtl="0">
              <a:spcBef>
                <a:spcPts val="300"/>
              </a:spcBef>
              <a:spcAft>
                <a:spcPts val="0"/>
              </a:spcAft>
              <a:buClr>
                <a:schemeClr val="dk1"/>
              </a:buClr>
              <a:buSzPts val="1400"/>
              <a:buChar char="•"/>
              <a:defRPr b="0" i="0">
                <a:latin typeface="Roboto"/>
                <a:ea typeface="Roboto"/>
                <a:cs typeface="Roboto"/>
                <a:sym typeface="Roboto"/>
              </a:defRPr>
            </a:lvl4pPr>
            <a:lvl5pPr marL="2286000" lvl="4" indent="-304800" algn="l" rtl="0">
              <a:spcBef>
                <a:spcPts val="300"/>
              </a:spcBef>
              <a:spcAft>
                <a:spcPts val="0"/>
              </a:spcAft>
              <a:buClr>
                <a:schemeClr val="dk1"/>
              </a:buClr>
              <a:buSzPts val="1200"/>
              <a:buChar char="−"/>
              <a:defRPr b="0" i="0">
                <a:latin typeface="Roboto"/>
                <a:ea typeface="Roboto"/>
                <a:cs typeface="Roboto"/>
                <a:sym typeface="Roboto"/>
              </a:defRPr>
            </a:lvl5pPr>
            <a:lvl6pPr marL="2743200" lvl="5" indent="-304800" algn="l" rtl="0">
              <a:spcBef>
                <a:spcPts val="360"/>
              </a:spcBef>
              <a:spcAft>
                <a:spcPts val="0"/>
              </a:spcAft>
              <a:buClr>
                <a:schemeClr val="dk1"/>
              </a:buClr>
              <a:buSzPts val="1200"/>
              <a:buFont typeface="Roboto"/>
              <a:buChar char="•"/>
              <a:defRPr sz="1200">
                <a:latin typeface="Roboto"/>
                <a:ea typeface="Roboto"/>
                <a:cs typeface="Roboto"/>
                <a:sym typeface="Roboto"/>
              </a:defRPr>
            </a:lvl6pPr>
            <a:lvl7pPr marL="3200400" lvl="6" indent="-304800" algn="l" rtl="0">
              <a:spcBef>
                <a:spcPts val="360"/>
              </a:spcBef>
              <a:spcAft>
                <a:spcPts val="0"/>
              </a:spcAft>
              <a:buClr>
                <a:schemeClr val="dk1"/>
              </a:buClr>
              <a:buSzPts val="1200"/>
              <a:buFont typeface="Roboto"/>
              <a:buChar char="•"/>
              <a:defRPr sz="1200">
                <a:latin typeface="Roboto"/>
                <a:ea typeface="Roboto"/>
                <a:cs typeface="Roboto"/>
                <a:sym typeface="Roboto"/>
              </a:defRPr>
            </a:lvl7pPr>
            <a:lvl8pPr marL="3657600" lvl="7" indent="-304800" algn="l" rtl="0">
              <a:spcBef>
                <a:spcPts val="360"/>
              </a:spcBef>
              <a:spcAft>
                <a:spcPts val="0"/>
              </a:spcAft>
              <a:buClr>
                <a:schemeClr val="dk1"/>
              </a:buClr>
              <a:buSzPts val="1200"/>
              <a:buFont typeface="Roboto"/>
              <a:buChar char="•"/>
              <a:defRPr sz="1200">
                <a:latin typeface="Roboto"/>
                <a:ea typeface="Roboto"/>
                <a:cs typeface="Roboto"/>
                <a:sym typeface="Roboto"/>
              </a:defRPr>
            </a:lvl8pPr>
            <a:lvl9pPr marL="4114800" lvl="8" indent="-304800" algn="l" rtl="0">
              <a:spcBef>
                <a:spcPts val="360"/>
              </a:spcBef>
              <a:spcAft>
                <a:spcPts val="0"/>
              </a:spcAft>
              <a:buClr>
                <a:schemeClr val="dk1"/>
              </a:buClr>
              <a:buSzPts val="1200"/>
              <a:buFont typeface="Roboto"/>
              <a:buChar char="•"/>
              <a:defRPr sz="1200">
                <a:latin typeface="Roboto"/>
                <a:ea typeface="Roboto"/>
                <a:cs typeface="Roboto"/>
                <a:sym typeface="Roboto"/>
              </a:defRPr>
            </a:lvl9pPr>
          </a:lstStyle>
          <a:p>
            <a:endParaRPr/>
          </a:p>
        </p:txBody>
      </p:sp>
      <p:sp>
        <p:nvSpPr>
          <p:cNvPr id="584" name="Google Shape;584;p104"/>
          <p:cNvSpPr txBox="1">
            <a:spLocks noGrp="1"/>
          </p:cNvSpPr>
          <p:nvPr>
            <p:ph type="sldNum" idx="12"/>
          </p:nvPr>
        </p:nvSpPr>
        <p:spPr>
          <a:xfrm>
            <a:off x="11438850" y="6400800"/>
            <a:ext cx="294600" cy="228600"/>
          </a:xfrm>
          <a:prstGeom prst="rect">
            <a:avLst/>
          </a:prstGeom>
        </p:spPr>
        <p:txBody>
          <a:bodyPr spcFirstLastPara="1" wrap="square" lIns="0" tIns="0" rIns="0" bIns="0" anchor="b" anchorCtr="0">
            <a:noAutofit/>
          </a:bodyPr>
          <a:lstStyle>
            <a:lvl1pPr lvl="0" rtl="0">
              <a:buNone/>
              <a:defRPr sz="1000">
                <a:solidFill>
                  <a:srgbClr val="000000"/>
                </a:solidFill>
              </a:defRPr>
            </a:lvl1pPr>
            <a:lvl2pPr lvl="1" rtl="0">
              <a:buNone/>
              <a:defRPr sz="1000">
                <a:solidFill>
                  <a:srgbClr val="000000"/>
                </a:solidFill>
              </a:defRPr>
            </a:lvl2pPr>
            <a:lvl3pPr lvl="2" rtl="0">
              <a:buNone/>
              <a:defRPr sz="1000">
                <a:solidFill>
                  <a:srgbClr val="000000"/>
                </a:solidFill>
              </a:defRPr>
            </a:lvl3pPr>
            <a:lvl4pPr lvl="3" rtl="0">
              <a:buNone/>
              <a:defRPr sz="1000">
                <a:solidFill>
                  <a:srgbClr val="000000"/>
                </a:solidFill>
              </a:defRPr>
            </a:lvl4pPr>
            <a:lvl5pPr lvl="4" rtl="0">
              <a:buNone/>
              <a:defRPr sz="1000">
                <a:solidFill>
                  <a:srgbClr val="000000"/>
                </a:solidFill>
              </a:defRPr>
            </a:lvl5pPr>
            <a:lvl6pPr lvl="5" rtl="0">
              <a:buNone/>
              <a:defRPr sz="1000">
                <a:solidFill>
                  <a:srgbClr val="000000"/>
                </a:solidFill>
              </a:defRPr>
            </a:lvl6pPr>
            <a:lvl7pPr lvl="6" rtl="0">
              <a:buNone/>
              <a:defRPr sz="1000">
                <a:solidFill>
                  <a:srgbClr val="000000"/>
                </a:solidFill>
              </a:defRPr>
            </a:lvl7pPr>
            <a:lvl8pPr lvl="7" rtl="0">
              <a:buNone/>
              <a:defRPr sz="1000">
                <a:solidFill>
                  <a:srgbClr val="000000"/>
                </a:solidFill>
              </a:defRPr>
            </a:lvl8pPr>
            <a:lvl9pPr lvl="8" rtl="0">
              <a:buNone/>
              <a:defRPr sz="10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585" name="Google Shape;585;p104"/>
          <p:cNvPicPr preferRelativeResize="0"/>
          <p:nvPr/>
        </p:nvPicPr>
        <p:blipFill>
          <a:blip r:embed="rId2">
            <a:alphaModFix/>
          </a:blip>
          <a:stretch>
            <a:fillRect/>
          </a:stretch>
        </p:blipFill>
        <p:spPr>
          <a:xfrm>
            <a:off x="455625" y="6262540"/>
            <a:ext cx="685802" cy="352697"/>
          </a:xfrm>
          <a:prstGeom prst="rect">
            <a:avLst/>
          </a:prstGeom>
          <a:noFill/>
          <a:ln>
            <a:noFill/>
          </a:ln>
        </p:spPr>
      </p:pic>
      <p:sp>
        <p:nvSpPr>
          <p:cNvPr id="586" name="Google Shape;586;p104"/>
          <p:cNvSpPr txBox="1"/>
          <p:nvPr/>
        </p:nvSpPr>
        <p:spPr>
          <a:xfrm>
            <a:off x="8194350" y="6400800"/>
            <a:ext cx="3244500" cy="22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1"/>
                </a:solidFill>
                <a:latin typeface="Roboto"/>
                <a:ea typeface="Roboto"/>
                <a:cs typeface="Roboto"/>
                <a:sym typeface="Roboto"/>
              </a:rPr>
              <a:t>Proprietary &amp; Confidential - For Internal Use Only</a:t>
            </a:r>
            <a:endParaRPr sz="10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theme" Target="../theme/theme2.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slideLayout" Target="../slideLayouts/slideLayout136.xml"/><Relationship Id="rId55" Type="http://schemas.openxmlformats.org/officeDocument/2006/relationships/theme" Target="../theme/theme3.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slideLayout" Target="../slideLayouts/slideLayout139.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496" y="593367"/>
            <a:ext cx="11358000" cy="763500"/>
          </a:xfrm>
          <a:prstGeom prst="rect">
            <a:avLst/>
          </a:prstGeom>
          <a:noFill/>
          <a:ln>
            <a:noFill/>
          </a:ln>
        </p:spPr>
        <p:txBody>
          <a:bodyPr spcFirstLastPara="1" wrap="square" lIns="121875" tIns="121875" rIns="121875" bIns="121875" anchor="t" anchorCtr="0">
            <a:no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dirty="0"/>
          </a:p>
        </p:txBody>
      </p:sp>
      <p:sp>
        <p:nvSpPr>
          <p:cNvPr id="7" name="Google Shape;7;p1"/>
          <p:cNvSpPr txBox="1">
            <a:spLocks noGrp="1"/>
          </p:cNvSpPr>
          <p:nvPr>
            <p:ph type="body" idx="1"/>
          </p:nvPr>
        </p:nvSpPr>
        <p:spPr>
          <a:xfrm>
            <a:off x="415496" y="1536633"/>
            <a:ext cx="11358000" cy="4555200"/>
          </a:xfrm>
          <a:prstGeom prst="rect">
            <a:avLst/>
          </a:prstGeom>
          <a:noFill/>
          <a:ln>
            <a:noFill/>
          </a:ln>
        </p:spPr>
        <p:txBody>
          <a:bodyPr spcFirstLastPara="1" wrap="square" lIns="121875" tIns="121875" rIns="121875" bIns="121875" anchor="t" anchorCtr="0">
            <a:no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2100"/>
              </a:spcBef>
              <a:spcAft>
                <a:spcPts val="0"/>
              </a:spcAft>
              <a:buClr>
                <a:schemeClr val="dk2"/>
              </a:buClr>
              <a:buSzPts val="1900"/>
              <a:buChar char="○"/>
              <a:defRPr sz="1900">
                <a:solidFill>
                  <a:schemeClr val="dk2"/>
                </a:solidFill>
              </a:defRPr>
            </a:lvl2pPr>
            <a:lvl3pPr marL="1371600" lvl="2" indent="-349250">
              <a:lnSpc>
                <a:spcPct val="115000"/>
              </a:lnSpc>
              <a:spcBef>
                <a:spcPts val="2100"/>
              </a:spcBef>
              <a:spcAft>
                <a:spcPts val="0"/>
              </a:spcAft>
              <a:buClr>
                <a:schemeClr val="dk2"/>
              </a:buClr>
              <a:buSzPts val="1900"/>
              <a:buChar char="■"/>
              <a:defRPr sz="1900">
                <a:solidFill>
                  <a:schemeClr val="dk2"/>
                </a:solidFill>
              </a:defRPr>
            </a:lvl3pPr>
            <a:lvl4pPr marL="1828800" lvl="3" indent="-349250">
              <a:lnSpc>
                <a:spcPct val="115000"/>
              </a:lnSpc>
              <a:spcBef>
                <a:spcPts val="2100"/>
              </a:spcBef>
              <a:spcAft>
                <a:spcPts val="0"/>
              </a:spcAft>
              <a:buClr>
                <a:schemeClr val="dk2"/>
              </a:buClr>
              <a:buSzPts val="1900"/>
              <a:buChar char="●"/>
              <a:defRPr sz="1900">
                <a:solidFill>
                  <a:schemeClr val="dk2"/>
                </a:solidFill>
              </a:defRPr>
            </a:lvl4pPr>
            <a:lvl5pPr marL="2286000" lvl="4" indent="-349250">
              <a:lnSpc>
                <a:spcPct val="115000"/>
              </a:lnSpc>
              <a:spcBef>
                <a:spcPts val="2100"/>
              </a:spcBef>
              <a:spcAft>
                <a:spcPts val="0"/>
              </a:spcAft>
              <a:buClr>
                <a:schemeClr val="dk2"/>
              </a:buClr>
              <a:buSzPts val="1900"/>
              <a:buChar char="○"/>
              <a:defRPr sz="1900">
                <a:solidFill>
                  <a:schemeClr val="dk2"/>
                </a:solidFill>
              </a:defRPr>
            </a:lvl5pPr>
            <a:lvl6pPr marL="2743200" lvl="5" indent="-349250">
              <a:lnSpc>
                <a:spcPct val="115000"/>
              </a:lnSpc>
              <a:spcBef>
                <a:spcPts val="2100"/>
              </a:spcBef>
              <a:spcAft>
                <a:spcPts val="0"/>
              </a:spcAft>
              <a:buClr>
                <a:schemeClr val="dk2"/>
              </a:buClr>
              <a:buSzPts val="1900"/>
              <a:buChar char="■"/>
              <a:defRPr sz="1900">
                <a:solidFill>
                  <a:schemeClr val="dk2"/>
                </a:solidFill>
              </a:defRPr>
            </a:lvl6pPr>
            <a:lvl7pPr marL="3200400" lvl="6" indent="-349250">
              <a:lnSpc>
                <a:spcPct val="115000"/>
              </a:lnSpc>
              <a:spcBef>
                <a:spcPts val="2100"/>
              </a:spcBef>
              <a:spcAft>
                <a:spcPts val="0"/>
              </a:spcAft>
              <a:buClr>
                <a:schemeClr val="dk2"/>
              </a:buClr>
              <a:buSzPts val="1900"/>
              <a:buChar char="●"/>
              <a:defRPr sz="1900">
                <a:solidFill>
                  <a:schemeClr val="dk2"/>
                </a:solidFill>
              </a:defRPr>
            </a:lvl7pPr>
            <a:lvl8pPr marL="3657600" lvl="7" indent="-349250">
              <a:lnSpc>
                <a:spcPct val="115000"/>
              </a:lnSpc>
              <a:spcBef>
                <a:spcPts val="2100"/>
              </a:spcBef>
              <a:spcAft>
                <a:spcPts val="0"/>
              </a:spcAft>
              <a:buClr>
                <a:schemeClr val="dk2"/>
              </a:buClr>
              <a:buSzPts val="1900"/>
              <a:buChar char="○"/>
              <a:defRPr sz="1900">
                <a:solidFill>
                  <a:schemeClr val="dk2"/>
                </a:solidFill>
              </a:defRPr>
            </a:lvl8pPr>
            <a:lvl9pPr marL="4114800" lvl="8" indent="-349250">
              <a:lnSpc>
                <a:spcPct val="115000"/>
              </a:lnSpc>
              <a:spcBef>
                <a:spcPts val="2100"/>
              </a:spcBef>
              <a:spcAft>
                <a:spcPts val="2100"/>
              </a:spcAft>
              <a:buClr>
                <a:schemeClr val="dk2"/>
              </a:buClr>
              <a:buSzPts val="1900"/>
              <a:buChar char="■"/>
              <a:defRPr sz="1900">
                <a:solidFill>
                  <a:schemeClr val="dk2"/>
                </a:solidFill>
              </a:defRPr>
            </a:lvl9pPr>
          </a:lstStyle>
          <a:p>
            <a:endParaRPr dirty="0"/>
          </a:p>
        </p:txBody>
      </p:sp>
      <p:sp>
        <p:nvSpPr>
          <p:cNvPr id="8" name="Google Shape;8;p1"/>
          <p:cNvSpPr txBox="1">
            <a:spLocks noGrp="1"/>
          </p:cNvSpPr>
          <p:nvPr>
            <p:ph type="sldNum" idx="12"/>
          </p:nvPr>
        </p:nvSpPr>
        <p:spPr>
          <a:xfrm>
            <a:off x="11293784" y="6217622"/>
            <a:ext cx="731400" cy="524700"/>
          </a:xfrm>
          <a:prstGeom prst="rect">
            <a:avLst/>
          </a:prstGeom>
          <a:noFill/>
          <a:ln>
            <a:noFill/>
          </a:ln>
        </p:spPr>
        <p:txBody>
          <a:bodyPr spcFirstLastPara="1" wrap="square" lIns="121875" tIns="121875" rIns="121875" bIns="121875" anchor="ctr" anchorCtr="0">
            <a:noAutofit/>
          </a:bodyPr>
          <a:lstStyle>
            <a:lvl1pPr lvl="0" algn="r">
              <a:buNone/>
              <a:defRPr sz="1300" b="0" i="0">
                <a:solidFill>
                  <a:schemeClr val="dk2"/>
                </a:solidFill>
                <a:latin typeface="Roboto" panose="02000000000000000000" pitchFamily="2" charset="0"/>
                <a:ea typeface="Roboto" panose="02000000000000000000" pitchFamily="2" charset="0"/>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Roboto" panose="02000000000000000000" pitchFamily="2" charset="0"/>
          <a:ea typeface="Roboto" panose="02000000000000000000"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5617" y="460683"/>
            <a:ext cx="8915492" cy="524543"/>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457205" y="1810776"/>
            <a:ext cx="8915492" cy="4132824"/>
          </a:xfrm>
          <a:prstGeom prst="rect">
            <a:avLst/>
          </a:prstGeom>
          <a:noFill/>
          <a:ln>
            <a:noFill/>
          </a:ln>
        </p:spPr>
        <p:txBody>
          <a:bodyPr spcFirstLastPara="1" wrap="square" lIns="0" tIns="0" rIns="0" bIns="0" anchor="t" anchorCtr="0">
            <a:noAutofit/>
          </a:bodyPr>
          <a:lstStyle>
            <a:lvl1pPr marL="457200" marR="0" lvl="0" indent="-228600" algn="l" rtl="0">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 id="2147483730" r:id="rId72"/>
    <p:sldLayoutId id="2147483731" r:id="rId73"/>
    <p:sldLayoutId id="2147483732" r:id="rId74"/>
    <p:sldLayoutId id="2147483794" r:id="rId75"/>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pos="287">
          <p15:clr>
            <a:srgbClr val="F26B43"/>
          </p15:clr>
        </p15:guide>
        <p15:guide id="4" orient="horz" pos="288">
          <p15:clr>
            <a:srgbClr val="F26B43"/>
          </p15:clr>
        </p15:guide>
        <p15:guide id="5" orient="horz" pos="4032">
          <p15:clr>
            <a:srgbClr val="F26B43"/>
          </p15:clr>
        </p15:guide>
        <p15:guide id="6" pos="7391">
          <p15:clr>
            <a:srgbClr val="F26B43"/>
          </p15:clr>
        </p15:guide>
        <p15:guide id="7" orient="horz" pos="3888">
          <p15:clr>
            <a:srgbClr val="F26B43"/>
          </p15:clr>
        </p15:guide>
        <p15:guide id="8" orient="horz" pos="4176">
          <p15:clr>
            <a:srgbClr val="F26B43"/>
          </p15:clr>
        </p15:guide>
        <p15:guide id="9"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2"/>
        <p:cNvGrpSpPr/>
        <p:nvPr/>
      </p:nvGrpSpPr>
      <p:grpSpPr>
        <a:xfrm>
          <a:off x="0" y="0"/>
          <a:ext cx="0" cy="0"/>
          <a:chOff x="0" y="0"/>
          <a:chExt cx="0" cy="0"/>
        </a:xfrm>
      </p:grpSpPr>
      <p:sp>
        <p:nvSpPr>
          <p:cNvPr id="483" name="Google Shape;483;p88"/>
          <p:cNvSpPr txBox="1">
            <a:spLocks noGrp="1"/>
          </p:cNvSpPr>
          <p:nvPr>
            <p:ph type="title"/>
          </p:nvPr>
        </p:nvSpPr>
        <p:spPr>
          <a:xfrm>
            <a:off x="455617" y="460683"/>
            <a:ext cx="8915400" cy="524400"/>
          </a:xfrm>
          <a:prstGeom prst="rect">
            <a:avLst/>
          </a:prstGeom>
          <a:noFill/>
          <a:ln>
            <a:noFill/>
          </a:ln>
        </p:spPr>
        <p:txBody>
          <a:bodyPr spcFirstLastPara="1" wrap="square" lIns="0" tIns="0" rIns="0" bIns="0" anchor="t" anchorCtr="0">
            <a:noAutofit/>
          </a:bodyPr>
          <a:lstStyle>
            <a:lvl1pPr marR="0" lvl="0" algn="l" rtl="0">
              <a:lnSpc>
                <a:spcPct val="80000"/>
              </a:lnSpc>
              <a:spcBef>
                <a:spcPts val="0"/>
              </a:spcBef>
              <a:spcAft>
                <a:spcPts val="0"/>
              </a:spcAft>
              <a:buClr>
                <a:schemeClr val="dk1"/>
              </a:buClr>
              <a:buSzPts val="3200"/>
              <a:buFont typeface="Roboto Medium"/>
              <a:buNone/>
              <a:defRPr sz="3200" b="0" i="0" u="none" strike="noStrike" cap="none">
                <a:solidFill>
                  <a:schemeClr val="dk1"/>
                </a:solidFill>
                <a:latin typeface="Roboto Medium"/>
                <a:ea typeface="Roboto Medium"/>
                <a:cs typeface="Roboto Medium"/>
                <a:sym typeface="Roboto Medium"/>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484" name="Google Shape;484;p88"/>
          <p:cNvSpPr txBox="1">
            <a:spLocks noGrp="1"/>
          </p:cNvSpPr>
          <p:nvPr>
            <p:ph type="body" idx="1"/>
          </p:nvPr>
        </p:nvSpPr>
        <p:spPr>
          <a:xfrm>
            <a:off x="457205" y="1810776"/>
            <a:ext cx="8915400" cy="413280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6pPr>
            <a:lvl7pPr marL="3200400" marR="0" lvl="6" indent="-397891"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7pPr>
            <a:lvl8pPr marL="3657600" marR="0" lvl="7"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8pPr>
            <a:lvl9pPr marL="4114800" marR="0" lvl="8" indent="-397890" algn="l" rtl="0">
              <a:spcBef>
                <a:spcPts val="533"/>
              </a:spcBef>
              <a:spcAft>
                <a:spcPts val="0"/>
              </a:spcAft>
              <a:buClr>
                <a:schemeClr val="dk1"/>
              </a:buClr>
              <a:buSzPts val="2666"/>
              <a:buFont typeface="Arial"/>
              <a:buChar char="•"/>
              <a:defRPr sz="2666" b="0" i="0" u="none" strike="noStrike" cap="none">
                <a:solidFill>
                  <a:schemeClr val="dk1"/>
                </a:solidFill>
                <a:latin typeface="Poppins Medium"/>
                <a:ea typeface="Poppins Medium"/>
                <a:cs typeface="Poppins Medium"/>
                <a:sym typeface="Poppins Medium"/>
              </a:defRPr>
            </a:lvl9pPr>
          </a:lstStyle>
          <a:p>
            <a:endParaRPr/>
          </a:p>
        </p:txBody>
      </p:sp>
      <p:sp>
        <p:nvSpPr>
          <p:cNvPr id="485" name="Google Shape;485;p88"/>
          <p:cNvSpPr txBox="1">
            <a:spLocks noGrp="1"/>
          </p:cNvSpPr>
          <p:nvPr>
            <p:ph type="sldNum" idx="12"/>
          </p:nvPr>
        </p:nvSpPr>
        <p:spPr>
          <a:xfrm>
            <a:off x="11406191" y="6333134"/>
            <a:ext cx="7314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Lst>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pos="287">
          <p15:clr>
            <a:srgbClr val="F26B43"/>
          </p15:clr>
        </p15:guide>
        <p15:guide id="4" orient="horz" pos="288">
          <p15:clr>
            <a:srgbClr val="F26B43"/>
          </p15:clr>
        </p15:guide>
        <p15:guide id="5" orient="horz" pos="4032">
          <p15:clr>
            <a:srgbClr val="F26B43"/>
          </p15:clr>
        </p15:guide>
        <p15:guide id="6" pos="7391">
          <p15:clr>
            <a:srgbClr val="F26B43"/>
          </p15:clr>
        </p15:guide>
        <p15:guide id="7" orient="horz" pos="3888">
          <p15:clr>
            <a:srgbClr val="F26B43"/>
          </p15:clr>
        </p15:guide>
        <p15:guide id="8" orient="horz" pos="4176">
          <p15:clr>
            <a:srgbClr val="F26B43"/>
          </p15:clr>
        </p15:guide>
        <p15:guide id="9" orient="horz" pos="37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94.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94.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9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9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94.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94.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9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nutonomy/AVCDL" TargetMode="External"/><Relationship Id="rId2" Type="http://schemas.openxmlformats.org/officeDocument/2006/relationships/notesSlide" Target="../notesSlides/notesSlide31.xml"/><Relationship Id="rId1" Type="http://schemas.openxmlformats.org/officeDocument/2006/relationships/slideLayout" Target="../slideLayouts/slideLayout94.xml"/><Relationship Id="rId4" Type="http://schemas.openxmlformats.org/officeDocument/2006/relationships/hyperlink" Target="https://youtube.com/@AVCDL"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eur-lex.europa.eu/legal-content/DA/TXT/?uri=PI_COM:Ares(2022)2667391" TargetMode="External"/><Relationship Id="rId3" Type="http://schemas.openxmlformats.org/officeDocument/2006/relationships/hyperlink" Target="https://www.sae.org/standards/content/iso/sae21434/" TargetMode="External"/><Relationship Id="rId7" Type="http://schemas.openxmlformats.org/officeDocument/2006/relationships/hyperlink" Target="https://unece.org/transport/documents/2021/03/standards/un-regulation-no-157-automated-lane-keeping-systems-alks" TargetMode="External"/><Relationship Id="rId2" Type="http://schemas.openxmlformats.org/officeDocument/2006/relationships/notesSlide" Target="../notesSlides/notesSlide32.xml"/><Relationship Id="rId1" Type="http://schemas.openxmlformats.org/officeDocument/2006/relationships/slideLayout" Target="../slideLayouts/slideLayout94.xml"/><Relationship Id="rId6" Type="http://schemas.openxmlformats.org/officeDocument/2006/relationships/hyperlink" Target="https://unece.org/transport/documents/2021/03/standards/un-regulation-no-156-software-update-and-software-update" TargetMode="External"/><Relationship Id="rId5" Type="http://schemas.openxmlformats.org/officeDocument/2006/relationships/hyperlink" Target="https://unece.org/transport/documents/2021/03/standards/un-regulation-no-155-cyber-security-and-cyber-security" TargetMode="External"/><Relationship Id="rId4" Type="http://schemas.openxmlformats.org/officeDocument/2006/relationships/hyperlink" Target="https://www.iso.org/standard/77796.htm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Capability_Maturity_Model" TargetMode="External"/><Relationship Id="rId2" Type="http://schemas.openxmlformats.org/officeDocument/2006/relationships/notesSlide" Target="../notesSlides/notesSlide33.xml"/><Relationship Id="rId1" Type="http://schemas.openxmlformats.org/officeDocument/2006/relationships/slideLayout" Target="../slideLayouts/slideLayout94.xml"/><Relationship Id="rId5" Type="http://schemas.openxmlformats.org/officeDocument/2006/relationships/hyperlink" Target="https://www.securecontrolsframework.com/sp-cmm" TargetMode="External"/><Relationship Id="rId4" Type="http://schemas.openxmlformats.org/officeDocument/2006/relationships/hyperlink" Target="https://www.iso.org/standard/44716.html"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94.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tiff"/><Relationship Id="rId15" Type="http://schemas.openxmlformats.org/officeDocument/2006/relationships/image" Target="../media/image21.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tiff"/><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6"/>
          <p:cNvSpPr txBox="1">
            <a:spLocks noGrp="1"/>
          </p:cNvSpPr>
          <p:nvPr>
            <p:ph type="title"/>
          </p:nvPr>
        </p:nvSpPr>
        <p:spPr>
          <a:xfrm>
            <a:off x="668908" y="1815382"/>
            <a:ext cx="10851007" cy="322723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lt1"/>
              </a:buClr>
              <a:buSzPts val="9600"/>
              <a:buFont typeface="Roboto"/>
              <a:buNone/>
            </a:pPr>
            <a:r>
              <a:rPr lang="en" sz="6600" dirty="0"/>
              <a:t>Supply Chain Cybersecurity</a:t>
            </a:r>
            <a:endParaRPr sz="6600" dirty="0"/>
          </a:p>
        </p:txBody>
      </p:sp>
      <p:sp>
        <p:nvSpPr>
          <p:cNvPr id="2" name="Rectangle 1">
            <a:extLst>
              <a:ext uri="{FF2B5EF4-FFF2-40B4-BE49-F238E27FC236}">
                <a16:creationId xmlns:a16="http://schemas.microsoft.com/office/drawing/2014/main" id="{2FB5F0EE-3344-3E43-B412-5327D36C6F8A}"/>
              </a:ext>
            </a:extLst>
          </p:cNvPr>
          <p:cNvSpPr/>
          <p:nvPr/>
        </p:nvSpPr>
        <p:spPr>
          <a:xfrm>
            <a:off x="10744452" y="5270393"/>
            <a:ext cx="960520" cy="461665"/>
          </a:xfrm>
          <a:prstGeom prst="rect">
            <a:avLst/>
          </a:prstGeom>
        </p:spPr>
        <p:txBody>
          <a:bodyPr wrap="none">
            <a:spAutoFit/>
          </a:bodyPr>
          <a:lstStyle/>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version 3</a:t>
            </a:r>
          </a:p>
          <a:p>
            <a:pPr algn="r"/>
            <a:r>
              <a:rPr lang="en-US" sz="1200" dirty="0">
                <a:solidFill>
                  <a:schemeClr val="accent3">
                    <a:lumMod val="20000"/>
                    <a:lumOff val="80000"/>
                  </a:schemeClr>
                </a:solidFill>
                <a:latin typeface="Roboto" panose="02000000000000000000" pitchFamily="2" charset="0"/>
                <a:ea typeface="Roboto" panose="02000000000000000000" pitchFamily="2" charset="0"/>
              </a:rPr>
              <a:t>2024-03-12</a:t>
            </a:r>
            <a:endParaRPr lang="en-US" dirty="0">
              <a:solidFill>
                <a:schemeClr val="accent3">
                  <a:lumMod val="20000"/>
                  <a:lumOff val="80000"/>
                </a:schemeClr>
              </a:solidFill>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74CD8A9C-5CEA-AD48-B075-78C4F71699EB}"/>
              </a:ext>
            </a:extLst>
          </p:cNvPr>
          <p:cNvSpPr/>
          <p:nvPr/>
        </p:nvSpPr>
        <p:spPr>
          <a:xfrm>
            <a:off x="668907" y="5208838"/>
            <a:ext cx="6374149" cy="738664"/>
          </a:xfrm>
          <a:prstGeom prst="rect">
            <a:avLst/>
          </a:prstGeom>
        </p:spPr>
        <p:txBody>
          <a:bodyPr wrap="square">
            <a:spAutoFit/>
          </a:bodyPr>
          <a:lstStyle/>
          <a:p>
            <a:r>
              <a:rPr lang="en-US" dirty="0">
                <a:solidFill>
                  <a:schemeClr val="accent3">
                    <a:lumMod val="20000"/>
                    <a:lumOff val="80000"/>
                  </a:schemeClr>
                </a:solidFill>
                <a:latin typeface="Roboto" panose="02000000000000000000" pitchFamily="2" charset="0"/>
                <a:ea typeface="Roboto" panose="02000000000000000000" pitchFamily="2" charset="0"/>
              </a:rPr>
              <a:t>Charles Wilson</a:t>
            </a:r>
          </a:p>
          <a:p>
            <a:r>
              <a:rPr lang="en-US" dirty="0">
                <a:solidFill>
                  <a:schemeClr val="accent3">
                    <a:lumMod val="20000"/>
                    <a:lumOff val="80000"/>
                  </a:schemeClr>
                </a:solidFill>
                <a:latin typeface="Roboto" panose="02000000000000000000" pitchFamily="2" charset="0"/>
                <a:ea typeface="Roboto" panose="02000000000000000000" pitchFamily="2" charset="0"/>
              </a:rPr>
              <a:t>Technical Fellow, Cybersecurity Engineering</a:t>
            </a:r>
          </a:p>
          <a:p>
            <a:r>
              <a:rPr lang="en-US" dirty="0">
                <a:solidFill>
                  <a:schemeClr val="accent3">
                    <a:lumMod val="20000"/>
                    <a:lumOff val="80000"/>
                  </a:schemeClr>
                </a:solidFill>
                <a:latin typeface="Roboto" panose="02000000000000000000" pitchFamily="2" charset="0"/>
                <a:ea typeface="Roboto" panose="02000000000000000000" pitchFamily="2" charset="0"/>
              </a:rPr>
              <a:t>Motional</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6" y="460683"/>
            <a:ext cx="11277825"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R155 Requirements</a:t>
            </a:r>
            <a:endParaRPr dirty="0"/>
          </a:p>
        </p:txBody>
      </p:sp>
      <p:sp>
        <p:nvSpPr>
          <p:cNvPr id="2" name="Google Shape;543;p78">
            <a:extLst>
              <a:ext uri="{FF2B5EF4-FFF2-40B4-BE49-F238E27FC236}">
                <a16:creationId xmlns:a16="http://schemas.microsoft.com/office/drawing/2014/main" id="{0A4BFD30-55BA-EAF1-72AD-0895901C0659}"/>
              </a:ext>
            </a:extLst>
          </p:cNvPr>
          <p:cNvSpPr txBox="1"/>
          <p:nvPr/>
        </p:nvSpPr>
        <p:spPr>
          <a:xfrm>
            <a:off x="5708625" y="3992100"/>
            <a:ext cx="5098200" cy="2414477"/>
          </a:xfrm>
          <a:prstGeom prst="rect">
            <a:avLst/>
          </a:prstGeom>
          <a:noFill/>
          <a:ln>
            <a:noFill/>
          </a:ln>
        </p:spPr>
        <p:txBody>
          <a:bodyPr spcFirstLastPara="1" wrap="square" lIns="91425" tIns="91425" rIns="91425" bIns="91425" anchor="t" anchorCtr="0">
            <a:spAutoFit/>
          </a:bodyPr>
          <a:lstStyle/>
          <a:p>
            <a:pPr marL="231775" lvl="0" indent="-227013" algn="l" rtl="0">
              <a:lnSpc>
                <a:spcPct val="115000"/>
              </a:lnSpc>
              <a:spcBef>
                <a:spcPts val="0"/>
              </a:spcBef>
              <a:spcAft>
                <a:spcPts val="0"/>
              </a:spcAft>
              <a:buSzPts val="1800"/>
              <a:buChar char="●"/>
            </a:pPr>
            <a:r>
              <a:rPr lang="en" sz="1800" dirty="0">
                <a:latin typeface="Roboto" panose="02000000000000000000" pitchFamily="2" charset="0"/>
                <a:ea typeface="Roboto" panose="02000000000000000000" pitchFamily="2" charset="0"/>
              </a:rPr>
              <a:t>critical element risk assessment</a:t>
            </a:r>
            <a:endParaRPr sz="1800" dirty="0">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SzPts val="1800"/>
              <a:buChar char="●"/>
            </a:pPr>
            <a:r>
              <a:rPr lang="en" sz="1800" dirty="0">
                <a:latin typeface="Roboto" panose="02000000000000000000" pitchFamily="2" charset="0"/>
                <a:ea typeface="Roboto" panose="02000000000000000000" pitchFamily="2" charset="0"/>
              </a:rPr>
              <a:t>type risk protection</a:t>
            </a:r>
            <a:endParaRPr sz="1800" dirty="0">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SzPts val="1800"/>
              <a:buChar char="●"/>
            </a:pPr>
            <a:r>
              <a:rPr lang="en" sz="1800" dirty="0">
                <a:latin typeface="Roboto" panose="02000000000000000000" pitchFamily="2" charset="0"/>
                <a:ea typeface="Roboto" panose="02000000000000000000" pitchFamily="2" charset="0"/>
              </a:rPr>
              <a:t>type risk countermeasures</a:t>
            </a:r>
            <a:endParaRPr sz="1800" dirty="0">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SzPts val="1800"/>
              <a:buChar char="●"/>
            </a:pPr>
            <a:r>
              <a:rPr lang="en" sz="1800" dirty="0">
                <a:latin typeface="Roboto" panose="02000000000000000000" pitchFamily="2" charset="0"/>
                <a:ea typeface="Roboto" panose="02000000000000000000" pitchFamily="2" charset="0"/>
              </a:rPr>
              <a:t>sufficient testing</a:t>
            </a:r>
            <a:endParaRPr sz="1800" dirty="0">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SzPts val="1800"/>
              <a:buChar char="●"/>
            </a:pPr>
            <a:r>
              <a:rPr lang="en" sz="1800" dirty="0">
                <a:latin typeface="Roboto" panose="02000000000000000000" pitchFamily="2" charset="0"/>
                <a:ea typeface="Roboto" panose="02000000000000000000" pitchFamily="2" charset="0"/>
              </a:rPr>
              <a:t>detect and prevent cyber attacks</a:t>
            </a:r>
            <a:endParaRPr sz="1800" dirty="0">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SzPts val="1800"/>
              <a:buChar char="●"/>
            </a:pPr>
            <a:r>
              <a:rPr lang="en" sz="1800" dirty="0">
                <a:latin typeface="Roboto" panose="02000000000000000000" pitchFamily="2" charset="0"/>
                <a:ea typeface="Roboto" panose="02000000000000000000" pitchFamily="2" charset="0"/>
              </a:rPr>
              <a:t>vehicle cybersecurity monitoring</a:t>
            </a:r>
            <a:endParaRPr sz="1800" dirty="0">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SzPts val="1800"/>
              <a:buChar char="●"/>
            </a:pPr>
            <a:r>
              <a:rPr lang="en" sz="1800" dirty="0">
                <a:latin typeface="Roboto" panose="02000000000000000000" pitchFamily="2" charset="0"/>
                <a:ea typeface="Roboto" panose="02000000000000000000" pitchFamily="2" charset="0"/>
              </a:rPr>
              <a:t>provide forensic capability</a:t>
            </a:r>
            <a:endParaRPr sz="1800" dirty="0">
              <a:latin typeface="Roboto" panose="02000000000000000000" pitchFamily="2" charset="0"/>
              <a:ea typeface="Roboto" panose="02000000000000000000" pitchFamily="2" charset="0"/>
            </a:endParaRPr>
          </a:p>
        </p:txBody>
      </p:sp>
      <p:sp>
        <p:nvSpPr>
          <p:cNvPr id="3" name="Google Shape;544;p78">
            <a:extLst>
              <a:ext uri="{FF2B5EF4-FFF2-40B4-BE49-F238E27FC236}">
                <a16:creationId xmlns:a16="http://schemas.microsoft.com/office/drawing/2014/main" id="{B4397EC3-1C9B-0626-89BA-624D55EF72EB}"/>
              </a:ext>
            </a:extLst>
          </p:cNvPr>
          <p:cNvSpPr txBox="1"/>
          <p:nvPr/>
        </p:nvSpPr>
        <p:spPr>
          <a:xfrm>
            <a:off x="455625" y="3992100"/>
            <a:ext cx="3837600" cy="1777379"/>
          </a:xfrm>
          <a:prstGeom prst="rect">
            <a:avLst/>
          </a:prstGeom>
          <a:noFill/>
          <a:ln>
            <a:noFill/>
          </a:ln>
        </p:spPr>
        <p:txBody>
          <a:bodyPr spcFirstLastPara="1" wrap="square" lIns="91425" tIns="91425" rIns="91425" bIns="91425" anchor="t" anchorCtr="0">
            <a:spAutoFit/>
          </a:bodyPr>
          <a:lstStyle/>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risk identification</a:t>
            </a:r>
            <a:endParaRPr sz="1800" dirty="0">
              <a:solidFill>
                <a:schemeClr val="dk1"/>
              </a:solidFill>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risk assessment and treatment</a:t>
            </a:r>
            <a:endParaRPr sz="1800" dirty="0">
              <a:solidFill>
                <a:schemeClr val="dk1"/>
              </a:solidFill>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verification of risk management</a:t>
            </a:r>
            <a:endParaRPr sz="1800" dirty="0">
              <a:solidFill>
                <a:schemeClr val="dk1"/>
              </a:solidFill>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cybersecurity testing</a:t>
            </a:r>
            <a:endParaRPr sz="1800" dirty="0">
              <a:solidFill>
                <a:schemeClr val="dk1"/>
              </a:solidFill>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risk assessment kept current</a:t>
            </a:r>
            <a:endParaRPr sz="1800" dirty="0">
              <a:latin typeface="Roboto" panose="02000000000000000000" pitchFamily="2" charset="0"/>
              <a:ea typeface="Roboto" panose="02000000000000000000" pitchFamily="2" charset="0"/>
            </a:endParaRPr>
          </a:p>
        </p:txBody>
      </p:sp>
      <p:sp>
        <p:nvSpPr>
          <p:cNvPr id="14" name="Google Shape;545;p78">
            <a:extLst>
              <a:ext uri="{FF2B5EF4-FFF2-40B4-BE49-F238E27FC236}">
                <a16:creationId xmlns:a16="http://schemas.microsoft.com/office/drawing/2014/main" id="{3ED721FC-DC4C-C921-7A46-3C4BAEDFDB62}"/>
              </a:ext>
            </a:extLst>
          </p:cNvPr>
          <p:cNvSpPr txBox="1"/>
          <p:nvPr/>
        </p:nvSpPr>
        <p:spPr>
          <a:xfrm>
            <a:off x="455625" y="1675625"/>
            <a:ext cx="3647100" cy="1140282"/>
          </a:xfrm>
          <a:prstGeom prst="rect">
            <a:avLst/>
          </a:prstGeom>
          <a:noFill/>
          <a:ln>
            <a:noFill/>
          </a:ln>
        </p:spPr>
        <p:txBody>
          <a:bodyPr spcFirstLastPara="1" wrap="square" lIns="91425" tIns="91425" rIns="91425" bIns="91425" anchor="t" anchorCtr="0">
            <a:spAutoFit/>
          </a:bodyPr>
          <a:lstStyle/>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development phase CSMS</a:t>
            </a:r>
            <a:endParaRPr sz="1800" dirty="0">
              <a:solidFill>
                <a:schemeClr val="dk1"/>
              </a:solidFill>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production phase CSMS</a:t>
            </a:r>
            <a:endParaRPr sz="1800" dirty="0">
              <a:solidFill>
                <a:schemeClr val="dk1"/>
              </a:solidFill>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post-production CSMS</a:t>
            </a:r>
            <a:endParaRPr sz="1800" dirty="0">
              <a:latin typeface="Roboto" panose="02000000000000000000" pitchFamily="2" charset="0"/>
              <a:ea typeface="Roboto" panose="02000000000000000000" pitchFamily="2" charset="0"/>
            </a:endParaRPr>
          </a:p>
        </p:txBody>
      </p:sp>
      <p:sp>
        <p:nvSpPr>
          <p:cNvPr id="16" name="Google Shape;546;p78">
            <a:extLst>
              <a:ext uri="{FF2B5EF4-FFF2-40B4-BE49-F238E27FC236}">
                <a16:creationId xmlns:a16="http://schemas.microsoft.com/office/drawing/2014/main" id="{DA2BF86B-2D2E-B979-3133-A7032D3604E8}"/>
              </a:ext>
            </a:extLst>
          </p:cNvPr>
          <p:cNvSpPr txBox="1"/>
          <p:nvPr/>
        </p:nvSpPr>
        <p:spPr>
          <a:xfrm>
            <a:off x="5708625" y="1675625"/>
            <a:ext cx="4890600" cy="1777379"/>
          </a:xfrm>
          <a:prstGeom prst="rect">
            <a:avLst/>
          </a:prstGeom>
          <a:noFill/>
          <a:ln>
            <a:noFill/>
          </a:ln>
        </p:spPr>
        <p:txBody>
          <a:bodyPr spcFirstLastPara="1" wrap="square" lIns="91425" tIns="91425" rIns="91425" bIns="91425" anchor="t" anchorCtr="0">
            <a:spAutoFit/>
          </a:bodyPr>
          <a:lstStyle/>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adaptable monitoring and response</a:t>
            </a:r>
            <a:endParaRPr sz="1800" dirty="0">
              <a:solidFill>
                <a:schemeClr val="dk1"/>
              </a:solidFill>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cybersecurity controls tracking</a:t>
            </a:r>
            <a:endParaRPr sz="1800" dirty="0">
              <a:solidFill>
                <a:schemeClr val="dk1"/>
              </a:solidFill>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timely risk mitigation</a:t>
            </a:r>
            <a:endParaRPr sz="1800" dirty="0">
              <a:solidFill>
                <a:schemeClr val="dk1"/>
              </a:solidFill>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threat extraction from vehicle logs</a:t>
            </a:r>
            <a:endParaRPr sz="1800" dirty="0">
              <a:solidFill>
                <a:schemeClr val="dk1"/>
              </a:solidFill>
              <a:latin typeface="Roboto" panose="02000000000000000000" pitchFamily="2" charset="0"/>
              <a:ea typeface="Roboto" panose="02000000000000000000" pitchFamily="2" charset="0"/>
            </a:endParaRPr>
          </a:p>
          <a:p>
            <a:pPr marL="231775" lvl="0" indent="-227013" algn="l" rtl="0">
              <a:lnSpc>
                <a:spcPct val="115000"/>
              </a:lnSpc>
              <a:spcBef>
                <a:spcPts val="0"/>
              </a:spcBef>
              <a:spcAft>
                <a:spcPts val="0"/>
              </a:spcAft>
              <a:buClr>
                <a:schemeClr val="dk1"/>
              </a:buClr>
              <a:buSzPts val="1800"/>
              <a:buChar char="●"/>
            </a:pPr>
            <a:r>
              <a:rPr lang="en" sz="1800" dirty="0">
                <a:solidFill>
                  <a:schemeClr val="dk1"/>
                </a:solidFill>
                <a:latin typeface="Roboto" panose="02000000000000000000" pitchFamily="2" charset="0"/>
                <a:ea typeface="Roboto" panose="02000000000000000000" pitchFamily="2" charset="0"/>
              </a:rPr>
              <a:t>supplier deficiency management</a:t>
            </a:r>
            <a:endParaRPr sz="1800" dirty="0">
              <a:solidFill>
                <a:schemeClr val="dk1"/>
              </a:solidFill>
              <a:latin typeface="Roboto" panose="02000000000000000000" pitchFamily="2" charset="0"/>
              <a:ea typeface="Roboto" panose="02000000000000000000" pitchFamily="2" charset="0"/>
            </a:endParaRPr>
          </a:p>
        </p:txBody>
      </p:sp>
      <p:sp>
        <p:nvSpPr>
          <p:cNvPr id="19" name="Google Shape;547;p78">
            <a:extLst>
              <a:ext uri="{FF2B5EF4-FFF2-40B4-BE49-F238E27FC236}">
                <a16:creationId xmlns:a16="http://schemas.microsoft.com/office/drawing/2014/main" id="{4D5A212D-ADDD-520B-8183-6AC72172506C}"/>
              </a:ext>
            </a:extLst>
          </p:cNvPr>
          <p:cNvSpPr txBox="1"/>
          <p:nvPr/>
        </p:nvSpPr>
        <p:spPr>
          <a:xfrm>
            <a:off x="455625" y="1183013"/>
            <a:ext cx="26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2"/>
                </a:solidFill>
                <a:latin typeface="Roboto"/>
                <a:ea typeface="Roboto"/>
                <a:cs typeface="Roboto"/>
                <a:sym typeface="Roboto"/>
              </a:rPr>
              <a:t>Fundamentals</a:t>
            </a:r>
            <a:endParaRPr sz="2400" dirty="0">
              <a:solidFill>
                <a:schemeClr val="lt2"/>
              </a:solidFill>
              <a:latin typeface="Roboto"/>
              <a:ea typeface="Roboto"/>
              <a:cs typeface="Roboto"/>
              <a:sym typeface="Roboto"/>
            </a:endParaRPr>
          </a:p>
        </p:txBody>
      </p:sp>
      <p:sp>
        <p:nvSpPr>
          <p:cNvPr id="22" name="Google Shape;548;p78">
            <a:extLst>
              <a:ext uri="{FF2B5EF4-FFF2-40B4-BE49-F238E27FC236}">
                <a16:creationId xmlns:a16="http://schemas.microsoft.com/office/drawing/2014/main" id="{FFBFC264-AC3A-5D80-912B-1343C3447FF7}"/>
              </a:ext>
            </a:extLst>
          </p:cNvPr>
          <p:cNvSpPr txBox="1"/>
          <p:nvPr/>
        </p:nvSpPr>
        <p:spPr>
          <a:xfrm>
            <a:off x="455625" y="3499500"/>
            <a:ext cx="3158432"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2"/>
                </a:solidFill>
                <a:latin typeface="Roboto"/>
                <a:ea typeface="Roboto"/>
                <a:cs typeface="Roboto"/>
                <a:sym typeface="Roboto"/>
              </a:rPr>
              <a:t>Product Development</a:t>
            </a:r>
            <a:endParaRPr sz="2400" dirty="0">
              <a:solidFill>
                <a:schemeClr val="lt2"/>
              </a:solidFill>
              <a:latin typeface="Roboto"/>
              <a:ea typeface="Roboto"/>
              <a:cs typeface="Roboto"/>
              <a:sym typeface="Roboto"/>
            </a:endParaRPr>
          </a:p>
        </p:txBody>
      </p:sp>
      <p:sp>
        <p:nvSpPr>
          <p:cNvPr id="29" name="Google Shape;549;p78">
            <a:extLst>
              <a:ext uri="{FF2B5EF4-FFF2-40B4-BE49-F238E27FC236}">
                <a16:creationId xmlns:a16="http://schemas.microsoft.com/office/drawing/2014/main" id="{4245A2B9-53CE-2DD7-2DF2-C1D8717055F2}"/>
              </a:ext>
            </a:extLst>
          </p:cNvPr>
          <p:cNvSpPr txBox="1"/>
          <p:nvPr/>
        </p:nvSpPr>
        <p:spPr>
          <a:xfrm>
            <a:off x="5708625" y="1183013"/>
            <a:ext cx="26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2"/>
                </a:solidFill>
                <a:latin typeface="Roboto"/>
                <a:ea typeface="Roboto"/>
                <a:cs typeface="Roboto"/>
                <a:sym typeface="Roboto"/>
              </a:rPr>
              <a:t>Operation</a:t>
            </a:r>
            <a:endParaRPr sz="2400" dirty="0">
              <a:solidFill>
                <a:schemeClr val="lt2"/>
              </a:solidFill>
              <a:latin typeface="Roboto"/>
              <a:ea typeface="Roboto"/>
              <a:cs typeface="Roboto"/>
              <a:sym typeface="Roboto"/>
            </a:endParaRPr>
          </a:p>
        </p:txBody>
      </p:sp>
      <p:sp>
        <p:nvSpPr>
          <p:cNvPr id="30" name="Google Shape;550;p78">
            <a:extLst>
              <a:ext uri="{FF2B5EF4-FFF2-40B4-BE49-F238E27FC236}">
                <a16:creationId xmlns:a16="http://schemas.microsoft.com/office/drawing/2014/main" id="{3A175318-A363-3413-9DD8-951A5ABFE808}"/>
              </a:ext>
            </a:extLst>
          </p:cNvPr>
          <p:cNvSpPr txBox="1"/>
          <p:nvPr/>
        </p:nvSpPr>
        <p:spPr>
          <a:xfrm>
            <a:off x="5708625" y="3499500"/>
            <a:ext cx="26919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dirty="0">
                <a:solidFill>
                  <a:schemeClr val="lt2"/>
                </a:solidFill>
                <a:latin typeface="Roboto"/>
                <a:ea typeface="Roboto"/>
                <a:cs typeface="Roboto"/>
                <a:sym typeface="Roboto"/>
              </a:rPr>
              <a:t>OEM Support</a:t>
            </a:r>
            <a:endParaRPr sz="2400" dirty="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987182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Supplier Selection</a:t>
            </a:r>
            <a:endParaRPr sz="6600" dirty="0"/>
          </a:p>
        </p:txBody>
      </p:sp>
    </p:spTree>
    <p:extLst>
      <p:ext uri="{BB962C8B-B14F-4D97-AF65-F5344CB8AC3E}">
        <p14:creationId xmlns:p14="http://schemas.microsoft.com/office/powerpoint/2010/main" val="2609530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Selection</a:t>
            </a:r>
            <a:endParaRPr dirty="0"/>
          </a:p>
        </p:txBody>
      </p:sp>
      <p:pic>
        <p:nvPicPr>
          <p:cNvPr id="6" name="Picture 5">
            <a:extLst>
              <a:ext uri="{FF2B5EF4-FFF2-40B4-BE49-F238E27FC236}">
                <a16:creationId xmlns:a16="http://schemas.microsoft.com/office/drawing/2014/main" id="{3F5C5BC5-3434-3269-4170-6C3811A97A6C}"/>
              </a:ext>
            </a:extLst>
          </p:cNvPr>
          <p:cNvPicPr>
            <a:picLocks noChangeAspect="1"/>
          </p:cNvPicPr>
          <p:nvPr/>
        </p:nvPicPr>
        <p:blipFill>
          <a:blip r:embed="rId3"/>
          <a:stretch>
            <a:fillRect/>
          </a:stretch>
        </p:blipFill>
        <p:spPr>
          <a:xfrm>
            <a:off x="2208213" y="985084"/>
            <a:ext cx="7772399" cy="5856031"/>
          </a:xfrm>
          <a:prstGeom prst="rect">
            <a:avLst/>
          </a:prstGeom>
        </p:spPr>
      </p:pic>
    </p:spTree>
    <p:extLst>
      <p:ext uri="{BB962C8B-B14F-4D97-AF65-F5344CB8AC3E}">
        <p14:creationId xmlns:p14="http://schemas.microsoft.com/office/powerpoint/2010/main" val="223515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Supplier Cybersecurity</a:t>
            </a:r>
            <a:br>
              <a:rPr lang="en" sz="5400" dirty="0"/>
            </a:br>
            <a:r>
              <a:rPr lang="en" sz="5400" dirty="0"/>
              <a:t>Manufacturer Disclosure Statement</a:t>
            </a:r>
            <a:endParaRPr sz="6600" dirty="0"/>
          </a:p>
        </p:txBody>
      </p:sp>
    </p:spTree>
    <p:extLst>
      <p:ext uri="{BB962C8B-B14F-4D97-AF65-F5344CB8AC3E}">
        <p14:creationId xmlns:p14="http://schemas.microsoft.com/office/powerpoint/2010/main" val="635567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9" name="Picture 8">
            <a:extLst>
              <a:ext uri="{FF2B5EF4-FFF2-40B4-BE49-F238E27FC236}">
                <a16:creationId xmlns:a16="http://schemas.microsoft.com/office/drawing/2014/main" id="{6F226C04-DEE4-F45B-80E2-A9D789930355}"/>
              </a:ext>
            </a:extLst>
          </p:cNvPr>
          <p:cNvPicPr>
            <a:picLocks noChangeAspect="1"/>
          </p:cNvPicPr>
          <p:nvPr/>
        </p:nvPicPr>
        <p:blipFill>
          <a:blip r:embed="rId3"/>
          <a:stretch>
            <a:fillRect/>
          </a:stretch>
        </p:blipFill>
        <p:spPr>
          <a:xfrm>
            <a:off x="483809" y="1474441"/>
            <a:ext cx="2804060" cy="3628783"/>
          </a:xfrm>
          <a:prstGeom prst="rect">
            <a:avLst/>
          </a:prstGeom>
          <a:solidFill>
            <a:schemeClr val="bg1"/>
          </a:solidFill>
          <a:ln w="12700">
            <a:solidFill>
              <a:schemeClr val="bg1">
                <a:lumMod val="65000"/>
              </a:schemeClr>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AVCMDS Material</a:t>
            </a:r>
            <a:endParaRPr dirty="0"/>
          </a:p>
        </p:txBody>
      </p:sp>
      <p:pic>
        <p:nvPicPr>
          <p:cNvPr id="16" name="Picture 15">
            <a:extLst>
              <a:ext uri="{FF2B5EF4-FFF2-40B4-BE49-F238E27FC236}">
                <a16:creationId xmlns:a16="http://schemas.microsoft.com/office/drawing/2014/main" id="{8090C1FA-716B-7D8C-D329-C8A15BD7FA98}"/>
              </a:ext>
            </a:extLst>
          </p:cNvPr>
          <p:cNvPicPr>
            <a:picLocks noChangeAspect="1"/>
          </p:cNvPicPr>
          <p:nvPr/>
        </p:nvPicPr>
        <p:blipFill>
          <a:blip r:embed="rId4"/>
          <a:stretch>
            <a:fillRect/>
          </a:stretch>
        </p:blipFill>
        <p:spPr>
          <a:xfrm>
            <a:off x="4447538" y="985083"/>
            <a:ext cx="6747337" cy="5435355"/>
          </a:xfrm>
          <a:prstGeom prst="rect">
            <a:avLst/>
          </a:prstGeom>
          <a:ln w="12700">
            <a:solidFill>
              <a:schemeClr val="tx1"/>
            </a:solidFill>
          </a:ln>
        </p:spPr>
      </p:pic>
      <p:pic>
        <p:nvPicPr>
          <p:cNvPr id="5" name="Picture 4">
            <a:extLst>
              <a:ext uri="{FF2B5EF4-FFF2-40B4-BE49-F238E27FC236}">
                <a16:creationId xmlns:a16="http://schemas.microsoft.com/office/drawing/2014/main" id="{AAF4C119-31F5-5B63-A3A6-DF5D5FA1B6AB}"/>
              </a:ext>
            </a:extLst>
          </p:cNvPr>
          <p:cNvPicPr>
            <a:picLocks noChangeAspect="1"/>
          </p:cNvPicPr>
          <p:nvPr/>
        </p:nvPicPr>
        <p:blipFill>
          <a:blip r:embed="rId5"/>
          <a:stretch>
            <a:fillRect/>
          </a:stretch>
        </p:blipFill>
        <p:spPr>
          <a:xfrm>
            <a:off x="1184848" y="2268795"/>
            <a:ext cx="2804060" cy="3628784"/>
          </a:xfrm>
          <a:prstGeom prst="rect">
            <a:avLst/>
          </a:prstGeom>
          <a:solidFill>
            <a:schemeClr val="bg1"/>
          </a:solidFill>
          <a:ln w="12700">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97228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Worksheet Topics</a:t>
            </a:r>
            <a:endParaRPr dirty="0"/>
          </a:p>
        </p:txBody>
      </p:sp>
      <p:sp>
        <p:nvSpPr>
          <p:cNvPr id="9" name="TextBox 8">
            <a:extLst>
              <a:ext uri="{FF2B5EF4-FFF2-40B4-BE49-F238E27FC236}">
                <a16:creationId xmlns:a16="http://schemas.microsoft.com/office/drawing/2014/main" id="{FFC716E6-326F-0343-97E4-E62E35BCBDB9}"/>
              </a:ext>
            </a:extLst>
          </p:cNvPr>
          <p:cNvSpPr txBox="1"/>
          <p:nvPr/>
        </p:nvSpPr>
        <p:spPr>
          <a:xfrm>
            <a:off x="455619" y="1134338"/>
            <a:ext cx="5639036" cy="5264518"/>
          </a:xfrm>
          <a:prstGeom prst="rect">
            <a:avLst/>
          </a:prstGeom>
          <a:noFill/>
        </p:spPr>
        <p:txBody>
          <a:bodyPr wrap="square">
            <a:spAutoFit/>
          </a:bodyPr>
          <a:lstStyle/>
          <a:p>
            <a:pPr marL="285755" indent="-285755">
              <a:buFont typeface="Arial" panose="020B0604020202020204" pitchFamily="34" charset="0"/>
              <a:buChar char="•"/>
            </a:pPr>
            <a:r>
              <a:rPr lang="en-US" sz="2801" dirty="0">
                <a:latin typeface=""/>
                <a:ea typeface="Roboto" panose="02000000000000000000" pitchFamily="2" charset="0"/>
              </a:rPr>
              <a:t>Documentation </a:t>
            </a:r>
          </a:p>
          <a:p>
            <a:pPr marL="285755" indent="-285755">
              <a:buFont typeface="Arial" panose="020B0604020202020204" pitchFamily="34" charset="0"/>
              <a:buChar char="•"/>
            </a:pPr>
            <a:r>
              <a:rPr lang="en-US" sz="2801" dirty="0">
                <a:latin typeface=""/>
                <a:ea typeface="Roboto" panose="02000000000000000000" pitchFamily="2" charset="0"/>
              </a:rPr>
              <a:t>PII management </a:t>
            </a:r>
          </a:p>
          <a:p>
            <a:pPr marL="285755" indent="-285755">
              <a:buFont typeface="Arial" panose="020B0604020202020204" pitchFamily="34" charset="0"/>
              <a:buChar char="•"/>
            </a:pPr>
            <a:r>
              <a:rPr lang="en-US" sz="2801" dirty="0">
                <a:latin typeface=""/>
                <a:ea typeface="Roboto" panose="02000000000000000000" pitchFamily="2" charset="0"/>
              </a:rPr>
              <a:t>Automatic logoff</a:t>
            </a:r>
          </a:p>
          <a:p>
            <a:pPr marL="285755" indent="-285755">
              <a:buFont typeface="Arial" panose="020B0604020202020204" pitchFamily="34" charset="0"/>
              <a:buChar char="•"/>
            </a:pPr>
            <a:r>
              <a:rPr lang="en-US" sz="2801" dirty="0">
                <a:latin typeface=""/>
                <a:ea typeface="Roboto" panose="02000000000000000000" pitchFamily="2" charset="0"/>
              </a:rPr>
              <a:t>Audit controls </a:t>
            </a:r>
          </a:p>
          <a:p>
            <a:pPr marL="285755" indent="-285755">
              <a:buFont typeface="Arial" panose="020B0604020202020204" pitchFamily="34" charset="0"/>
              <a:buChar char="•"/>
            </a:pPr>
            <a:r>
              <a:rPr lang="en-US" sz="2801" dirty="0">
                <a:latin typeface=""/>
                <a:ea typeface="Roboto" panose="02000000000000000000" pitchFamily="2" charset="0"/>
              </a:rPr>
              <a:t>Access controls </a:t>
            </a:r>
          </a:p>
          <a:p>
            <a:pPr marL="285755" indent="-285755">
              <a:buFont typeface="Arial" panose="020B0604020202020204" pitchFamily="34" charset="0"/>
              <a:buChar char="•"/>
            </a:pPr>
            <a:r>
              <a:rPr lang="en-US" sz="2801" dirty="0">
                <a:latin typeface=""/>
                <a:ea typeface="Roboto" panose="02000000000000000000" pitchFamily="2" charset="0"/>
              </a:rPr>
              <a:t>Product upgrading </a:t>
            </a:r>
          </a:p>
          <a:p>
            <a:pPr marL="285755" indent="-285755">
              <a:buFont typeface="Arial" panose="020B0604020202020204" pitchFamily="34" charset="0"/>
              <a:buChar char="•"/>
            </a:pPr>
            <a:r>
              <a:rPr lang="en-US" sz="2801" dirty="0">
                <a:latin typeface=""/>
                <a:ea typeface="Roboto" panose="02000000000000000000" pitchFamily="2" charset="0"/>
              </a:rPr>
              <a:t>Data de-identification</a:t>
            </a:r>
          </a:p>
          <a:p>
            <a:pPr marL="285755" indent="-285755">
              <a:buFont typeface="Arial" panose="020B0604020202020204" pitchFamily="34" charset="0"/>
              <a:buChar char="•"/>
            </a:pPr>
            <a:r>
              <a:rPr lang="en-US" sz="2801" dirty="0">
                <a:latin typeface=""/>
                <a:ea typeface="Roboto" panose="02000000000000000000" pitchFamily="2" charset="0"/>
              </a:rPr>
              <a:t>Data backup </a:t>
            </a:r>
          </a:p>
          <a:p>
            <a:pPr marL="285755" indent="-285755">
              <a:buFont typeface="Arial" panose="020B0604020202020204" pitchFamily="34" charset="0"/>
              <a:buChar char="•"/>
            </a:pPr>
            <a:r>
              <a:rPr lang="en-US" sz="2801" dirty="0">
                <a:latin typeface=""/>
                <a:ea typeface="Roboto" panose="02000000000000000000" pitchFamily="2" charset="0"/>
              </a:rPr>
              <a:t>Disaster recovery </a:t>
            </a:r>
          </a:p>
          <a:p>
            <a:pPr marL="285755" indent="-285755">
              <a:buFont typeface="Arial" panose="020B0604020202020204" pitchFamily="34" charset="0"/>
              <a:buChar char="•"/>
            </a:pPr>
            <a:r>
              <a:rPr lang="en-US" sz="2801" dirty="0">
                <a:latin typeface=""/>
                <a:ea typeface="Roboto" panose="02000000000000000000" pitchFamily="2" charset="0"/>
              </a:rPr>
              <a:t>Data integrity / authenticity </a:t>
            </a:r>
          </a:p>
          <a:p>
            <a:pPr marL="285755" indent="-285755">
              <a:buFont typeface="Arial" panose="020B0604020202020204" pitchFamily="34" charset="0"/>
              <a:buChar char="•"/>
            </a:pPr>
            <a:r>
              <a:rPr lang="en-US" sz="2801" dirty="0">
                <a:latin typeface=""/>
                <a:ea typeface="Roboto" panose="02000000000000000000" pitchFamily="2" charset="0"/>
              </a:rPr>
              <a:t>Malware handling</a:t>
            </a:r>
          </a:p>
          <a:p>
            <a:pPr marL="285755" indent="-285755">
              <a:buFont typeface="Arial" panose="020B0604020202020204" pitchFamily="34" charset="0"/>
              <a:buChar char="•"/>
            </a:pPr>
            <a:r>
              <a:rPr lang="en-US" sz="2801" dirty="0">
                <a:latin typeface=""/>
                <a:ea typeface="Roboto" panose="02000000000000000000" pitchFamily="2" charset="0"/>
              </a:rPr>
              <a:t>Device authentication</a:t>
            </a:r>
          </a:p>
        </p:txBody>
      </p:sp>
      <p:sp>
        <p:nvSpPr>
          <p:cNvPr id="10" name="TextBox 9">
            <a:extLst>
              <a:ext uri="{FF2B5EF4-FFF2-40B4-BE49-F238E27FC236}">
                <a16:creationId xmlns:a16="http://schemas.microsoft.com/office/drawing/2014/main" id="{9D074814-9006-AEED-1A0F-BCB755E7BCDB}"/>
              </a:ext>
            </a:extLst>
          </p:cNvPr>
          <p:cNvSpPr txBox="1"/>
          <p:nvPr/>
        </p:nvSpPr>
        <p:spPr>
          <a:xfrm>
            <a:off x="6094655" y="1134339"/>
            <a:ext cx="5782386" cy="5264518"/>
          </a:xfrm>
          <a:prstGeom prst="rect">
            <a:avLst/>
          </a:prstGeom>
          <a:noFill/>
        </p:spPr>
        <p:txBody>
          <a:bodyPr wrap="square">
            <a:spAutoFit/>
          </a:bodyPr>
          <a:lstStyle/>
          <a:p>
            <a:pPr marL="285755" indent="-285755">
              <a:buFont typeface="Arial" panose="020B0604020202020204" pitchFamily="34" charset="0"/>
              <a:buChar char="•"/>
            </a:pPr>
            <a:r>
              <a:rPr lang="en-US" sz="2801" dirty="0">
                <a:latin typeface=""/>
                <a:ea typeface="Roboto" panose="02000000000000000000" pitchFamily="2" charset="0"/>
              </a:rPr>
              <a:t>Device connectivity</a:t>
            </a:r>
          </a:p>
          <a:p>
            <a:pPr marL="285755" indent="-285755">
              <a:buFont typeface="Arial" panose="020B0604020202020204" pitchFamily="34" charset="0"/>
              <a:buChar char="•"/>
            </a:pPr>
            <a:r>
              <a:rPr lang="en-US" sz="2801" dirty="0">
                <a:latin typeface=""/>
                <a:ea typeface="Roboto" panose="02000000000000000000" pitchFamily="2" charset="0"/>
              </a:rPr>
              <a:t>User authentication</a:t>
            </a:r>
          </a:p>
          <a:p>
            <a:pPr marL="285755" indent="-285755">
              <a:buFont typeface="Arial" panose="020B0604020202020204" pitchFamily="34" charset="0"/>
              <a:buChar char="•"/>
            </a:pPr>
            <a:r>
              <a:rPr lang="en-US" sz="2801" dirty="0">
                <a:latin typeface=""/>
                <a:ea typeface="Roboto" panose="02000000000000000000" pitchFamily="2" charset="0"/>
              </a:rPr>
              <a:t>Physical security</a:t>
            </a:r>
          </a:p>
          <a:p>
            <a:pPr marL="285755" indent="-285755">
              <a:buFont typeface="Arial" panose="020B0604020202020204" pitchFamily="34" charset="0"/>
              <a:buChar char="•"/>
            </a:pPr>
            <a:r>
              <a:rPr lang="en-US" sz="2801" dirty="0">
                <a:latin typeface=""/>
                <a:ea typeface="Roboto" panose="02000000000000000000" pitchFamily="2" charset="0"/>
              </a:rPr>
              <a:t>Device lifecycle management </a:t>
            </a:r>
          </a:p>
          <a:p>
            <a:pPr marL="285755" indent="-285755">
              <a:buFont typeface="Arial" panose="020B0604020202020204" pitchFamily="34" charset="0"/>
              <a:buChar char="•"/>
            </a:pPr>
            <a:r>
              <a:rPr lang="en-US" sz="2801" dirty="0">
                <a:latin typeface=""/>
                <a:ea typeface="Roboto" panose="02000000000000000000" pitchFamily="2" charset="0"/>
              </a:rPr>
              <a:t>Software bill-of-materials (SBOM) </a:t>
            </a:r>
          </a:p>
          <a:p>
            <a:pPr marL="285755" indent="-285755">
              <a:buFont typeface="Arial" panose="020B0604020202020204" pitchFamily="34" charset="0"/>
              <a:buChar char="•"/>
            </a:pPr>
            <a:r>
              <a:rPr lang="en-US" sz="2801" dirty="0">
                <a:latin typeface=""/>
                <a:ea typeface="Roboto" panose="02000000000000000000" pitchFamily="2" charset="0"/>
              </a:rPr>
              <a:t>Hardening</a:t>
            </a:r>
          </a:p>
          <a:p>
            <a:pPr marL="285755" indent="-285755">
              <a:buFont typeface="Arial" panose="020B0604020202020204" pitchFamily="34" charset="0"/>
              <a:buChar char="•"/>
            </a:pPr>
            <a:r>
              <a:rPr lang="en-US" sz="2801" dirty="0">
                <a:latin typeface=""/>
                <a:ea typeface="Roboto" panose="02000000000000000000" pitchFamily="2" charset="0"/>
              </a:rPr>
              <a:t>Security guidance</a:t>
            </a:r>
          </a:p>
          <a:p>
            <a:pPr marL="285755" indent="-285755">
              <a:buFont typeface="Arial" panose="020B0604020202020204" pitchFamily="34" charset="0"/>
              <a:buChar char="•"/>
            </a:pPr>
            <a:r>
              <a:rPr lang="en-US" sz="2801" dirty="0">
                <a:latin typeface=""/>
                <a:ea typeface="Roboto" panose="02000000000000000000" pitchFamily="2" charset="0"/>
              </a:rPr>
              <a:t>Data storage confidentiality</a:t>
            </a:r>
          </a:p>
          <a:p>
            <a:pPr marL="285755" indent="-285755">
              <a:buFont typeface="Arial" panose="020B0604020202020204" pitchFamily="34" charset="0"/>
              <a:buChar char="•"/>
            </a:pPr>
            <a:r>
              <a:rPr lang="en-US" sz="2801" dirty="0">
                <a:latin typeface=""/>
                <a:ea typeface="Roboto" panose="02000000000000000000" pitchFamily="2" charset="0"/>
              </a:rPr>
              <a:t>Data transmission confidentiality</a:t>
            </a:r>
          </a:p>
          <a:p>
            <a:pPr marL="285755" indent="-285755">
              <a:buFont typeface="Arial" panose="020B0604020202020204" pitchFamily="34" charset="0"/>
              <a:buChar char="•"/>
            </a:pPr>
            <a:r>
              <a:rPr lang="en-US" sz="2801" dirty="0">
                <a:latin typeface=""/>
                <a:ea typeface="Roboto" panose="02000000000000000000" pitchFamily="2" charset="0"/>
              </a:rPr>
              <a:t>Data transmission integrity</a:t>
            </a:r>
          </a:p>
          <a:p>
            <a:pPr marL="285755" indent="-285755">
              <a:buFont typeface="Arial" panose="020B0604020202020204" pitchFamily="34" charset="0"/>
              <a:buChar char="•"/>
            </a:pPr>
            <a:r>
              <a:rPr lang="en-US" sz="2801" dirty="0">
                <a:latin typeface=""/>
                <a:ea typeface="Roboto" panose="02000000000000000000" pitchFamily="2" charset="0"/>
              </a:rPr>
              <a:t>Connectivity / remote access</a:t>
            </a:r>
          </a:p>
          <a:p>
            <a:pPr marL="285755" indent="-285755">
              <a:buFont typeface="Arial" panose="020B0604020202020204" pitchFamily="34" charset="0"/>
              <a:buChar char="•"/>
            </a:pPr>
            <a:r>
              <a:rPr lang="en-US" sz="2801" dirty="0">
                <a:latin typeface=""/>
                <a:ea typeface="Roboto" panose="02000000000000000000" pitchFamily="2" charset="0"/>
              </a:rPr>
              <a:t>Other </a:t>
            </a:r>
          </a:p>
        </p:txBody>
      </p:sp>
    </p:spTree>
    <p:extLst>
      <p:ext uri="{BB962C8B-B14F-4D97-AF65-F5344CB8AC3E}">
        <p14:creationId xmlns:p14="http://schemas.microsoft.com/office/powerpoint/2010/main" val="60109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8208F63-432B-0626-0EA8-7522D4921851}"/>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ADBBBD73-91CF-B33F-3D96-BD8C66BAED7B}"/>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Supplier Cybersecurity</a:t>
            </a:r>
            <a:br>
              <a:rPr lang="en" sz="5400" dirty="0"/>
            </a:br>
            <a:r>
              <a:rPr lang="en" sz="5400" dirty="0"/>
              <a:t>Maturity</a:t>
            </a:r>
            <a:endParaRPr sz="6600" dirty="0"/>
          </a:p>
        </p:txBody>
      </p:sp>
    </p:spTree>
    <p:extLst>
      <p:ext uri="{BB962C8B-B14F-4D97-AF65-F5344CB8AC3E}">
        <p14:creationId xmlns:p14="http://schemas.microsoft.com/office/powerpoint/2010/main" val="806903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17252E8F-7D80-72E9-17C1-A1BBE66EB781}"/>
              </a:ext>
            </a:extLst>
          </p:cNvPr>
          <p:cNvPicPr>
            <a:picLocks noChangeAspect="1"/>
          </p:cNvPicPr>
          <p:nvPr/>
        </p:nvPicPr>
        <p:blipFill>
          <a:blip r:embed="rId3"/>
          <a:stretch>
            <a:fillRect/>
          </a:stretch>
        </p:blipFill>
        <p:spPr>
          <a:xfrm>
            <a:off x="328950" y="1530125"/>
            <a:ext cx="2816187" cy="3644477"/>
          </a:xfrm>
          <a:prstGeom prst="rect">
            <a:avLst/>
          </a:prstGeom>
          <a:solidFill>
            <a:schemeClr val="bg1"/>
          </a:solidFill>
          <a:ln w="12700">
            <a:solidFill>
              <a:schemeClr val="bg1">
                <a:lumMod val="65000"/>
              </a:schemeClr>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7FF61DD7-A606-C4E8-2D4C-E310C072C90B}"/>
              </a:ext>
            </a:extLst>
          </p:cNvPr>
          <p:cNvPicPr>
            <a:picLocks noChangeAspect="1"/>
          </p:cNvPicPr>
          <p:nvPr/>
        </p:nvPicPr>
        <p:blipFill>
          <a:blip r:embed="rId4"/>
          <a:stretch>
            <a:fillRect/>
          </a:stretch>
        </p:blipFill>
        <p:spPr>
          <a:xfrm>
            <a:off x="1029990" y="2259341"/>
            <a:ext cx="2816186" cy="3644475"/>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Self-reported Maturity Material</a:t>
            </a:r>
            <a:endParaRPr dirty="0"/>
          </a:p>
        </p:txBody>
      </p:sp>
      <p:pic>
        <p:nvPicPr>
          <p:cNvPr id="2" name="Picture 1">
            <a:extLst>
              <a:ext uri="{FF2B5EF4-FFF2-40B4-BE49-F238E27FC236}">
                <a16:creationId xmlns:a16="http://schemas.microsoft.com/office/drawing/2014/main" id="{3C23149C-FDA8-4763-5985-BD80ADDE241C}"/>
              </a:ext>
            </a:extLst>
          </p:cNvPr>
          <p:cNvPicPr>
            <a:picLocks noChangeAspect="1"/>
          </p:cNvPicPr>
          <p:nvPr/>
        </p:nvPicPr>
        <p:blipFill>
          <a:blip r:embed="rId5"/>
          <a:stretch>
            <a:fillRect/>
          </a:stretch>
        </p:blipFill>
        <p:spPr>
          <a:xfrm>
            <a:off x="4087475" y="985083"/>
            <a:ext cx="7772400" cy="5510731"/>
          </a:xfrm>
          <a:prstGeom prst="rect">
            <a:avLst/>
          </a:prstGeom>
          <a:ln w="12700">
            <a:solidFill>
              <a:schemeClr val="tx1"/>
            </a:solidFill>
          </a:ln>
        </p:spPr>
      </p:pic>
    </p:spTree>
    <p:extLst>
      <p:ext uri="{BB962C8B-B14F-4D97-AF65-F5344CB8AC3E}">
        <p14:creationId xmlns:p14="http://schemas.microsoft.com/office/powerpoint/2010/main" val="148435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US" dirty="0"/>
              <a:t>Not Enough vs. Too Much</a:t>
            </a:r>
            <a:r>
              <a:rPr lang="en-US" baseline="30000" dirty="0">
                <a:solidFill>
                  <a:srgbClr val="0070C0"/>
                </a:solidFill>
              </a:rPr>
              <a:t> *</a:t>
            </a:r>
            <a:endParaRPr dirty="0"/>
          </a:p>
        </p:txBody>
      </p:sp>
      <p:sp>
        <p:nvSpPr>
          <p:cNvPr id="2" name="TextBox 1">
            <a:extLst>
              <a:ext uri="{FF2B5EF4-FFF2-40B4-BE49-F238E27FC236}">
                <a16:creationId xmlns:a16="http://schemas.microsoft.com/office/drawing/2014/main" id="{4C0AFCE1-4666-2F3D-80DB-0170AB3DE635}"/>
              </a:ext>
            </a:extLst>
          </p:cNvPr>
          <p:cNvSpPr txBox="1"/>
          <p:nvPr/>
        </p:nvSpPr>
        <p:spPr>
          <a:xfrm>
            <a:off x="0" y="6596390"/>
            <a:ext cx="6093672" cy="261610"/>
          </a:xfrm>
          <a:prstGeom prst="rect">
            <a:avLst/>
          </a:prstGeom>
          <a:noFill/>
        </p:spPr>
        <p:txBody>
          <a:bodyPr wrap="square">
            <a:spAutoFit/>
          </a:bodyPr>
          <a:lstStyle/>
          <a:p>
            <a:r>
              <a:rPr lang="en-US" sz="1100" dirty="0">
                <a:solidFill>
                  <a:srgbClr val="0070C0"/>
                </a:solidFill>
                <a:latin typeface="Roboto" panose="02000000000000000000" pitchFamily="2" charset="0"/>
                <a:ea typeface="Roboto" panose="02000000000000000000" pitchFamily="2" charset="0"/>
              </a:rPr>
              <a:t>* CMM level and CMM Sweet Spot images (link in references) </a:t>
            </a:r>
          </a:p>
        </p:txBody>
      </p:sp>
      <p:grpSp>
        <p:nvGrpSpPr>
          <p:cNvPr id="18" name="Group 17">
            <a:extLst>
              <a:ext uri="{FF2B5EF4-FFF2-40B4-BE49-F238E27FC236}">
                <a16:creationId xmlns:a16="http://schemas.microsoft.com/office/drawing/2014/main" id="{E5FC9DB4-B542-B555-86C4-F5992260670D}"/>
              </a:ext>
            </a:extLst>
          </p:cNvPr>
          <p:cNvGrpSpPr/>
          <p:nvPr/>
        </p:nvGrpSpPr>
        <p:grpSpPr>
          <a:xfrm>
            <a:off x="909442" y="980037"/>
            <a:ext cx="10368459" cy="5551945"/>
            <a:chOff x="260338" y="980037"/>
            <a:chExt cx="10368459" cy="5551945"/>
          </a:xfrm>
        </p:grpSpPr>
        <p:sp>
          <p:nvSpPr>
            <p:cNvPr id="43" name="Rectangle 42">
              <a:extLst>
                <a:ext uri="{FF2B5EF4-FFF2-40B4-BE49-F238E27FC236}">
                  <a16:creationId xmlns:a16="http://schemas.microsoft.com/office/drawing/2014/main" id="{73924F6B-5516-C0AF-6DFE-CE7EE48C3D14}"/>
                </a:ext>
              </a:extLst>
            </p:cNvPr>
            <p:cNvSpPr/>
            <p:nvPr/>
          </p:nvSpPr>
          <p:spPr>
            <a:xfrm>
              <a:off x="1581575" y="1123259"/>
              <a:ext cx="2908121" cy="4672245"/>
            </a:xfrm>
            <a:prstGeom prst="rect">
              <a:avLst/>
            </a:prstGeom>
            <a:gradFill>
              <a:gsLst>
                <a:gs pos="0">
                  <a:schemeClr val="bg1"/>
                </a:gs>
                <a:gs pos="100000">
                  <a:srgbClr val="C000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grpSp>
          <p:nvGrpSpPr>
            <p:cNvPr id="3" name="Group 2">
              <a:extLst>
                <a:ext uri="{FF2B5EF4-FFF2-40B4-BE49-F238E27FC236}">
                  <a16:creationId xmlns:a16="http://schemas.microsoft.com/office/drawing/2014/main" id="{7C0A8A6B-F5F3-D11C-1ED4-C789A04DB85D}"/>
                </a:ext>
              </a:extLst>
            </p:cNvPr>
            <p:cNvGrpSpPr/>
            <p:nvPr/>
          </p:nvGrpSpPr>
          <p:grpSpPr>
            <a:xfrm>
              <a:off x="1558546" y="980037"/>
              <a:ext cx="9070251" cy="5551945"/>
              <a:chOff x="1721969" y="1791390"/>
              <a:chExt cx="7500612" cy="4591160"/>
            </a:xfrm>
          </p:grpSpPr>
          <p:sp>
            <p:nvSpPr>
              <p:cNvPr id="4" name="Rectangle 3">
                <a:extLst>
                  <a:ext uri="{FF2B5EF4-FFF2-40B4-BE49-F238E27FC236}">
                    <a16:creationId xmlns:a16="http://schemas.microsoft.com/office/drawing/2014/main" id="{8C2E20CD-45BB-3EEF-981B-D8A151F838F5}"/>
                  </a:ext>
                </a:extLst>
              </p:cNvPr>
              <p:cNvSpPr/>
              <p:nvPr/>
            </p:nvSpPr>
            <p:spPr>
              <a:xfrm>
                <a:off x="4136113" y="1902477"/>
                <a:ext cx="3507697" cy="3863696"/>
              </a:xfrm>
              <a:prstGeom prst="rect">
                <a:avLst/>
              </a:prstGeom>
              <a:gradFill>
                <a:gsLst>
                  <a:gs pos="0">
                    <a:schemeClr val="bg1"/>
                  </a:gs>
                  <a:gs pos="100000">
                    <a:srgbClr val="A9D18E"/>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5" name="Freeform 4">
                <a:extLst>
                  <a:ext uri="{FF2B5EF4-FFF2-40B4-BE49-F238E27FC236}">
                    <a16:creationId xmlns:a16="http://schemas.microsoft.com/office/drawing/2014/main" id="{3384B0E3-ABB6-23BB-5A77-73A4745F43CD}"/>
                  </a:ext>
                </a:extLst>
              </p:cNvPr>
              <p:cNvSpPr/>
              <p:nvPr/>
            </p:nvSpPr>
            <p:spPr>
              <a:xfrm>
                <a:off x="1835944" y="3164681"/>
                <a:ext cx="6965156" cy="2278857"/>
              </a:xfrm>
              <a:custGeom>
                <a:avLst/>
                <a:gdLst>
                  <a:gd name="connsiteX0" fmla="*/ 0 w 6965156"/>
                  <a:gd name="connsiteY0" fmla="*/ 0 h 2278857"/>
                  <a:gd name="connsiteX1" fmla="*/ 307181 w 6965156"/>
                  <a:gd name="connsiteY1" fmla="*/ 42863 h 2278857"/>
                  <a:gd name="connsiteX2" fmla="*/ 635794 w 6965156"/>
                  <a:gd name="connsiteY2" fmla="*/ 114300 h 2278857"/>
                  <a:gd name="connsiteX3" fmla="*/ 1185862 w 6965156"/>
                  <a:gd name="connsiteY3" fmla="*/ 235744 h 2278857"/>
                  <a:gd name="connsiteX4" fmla="*/ 1714500 w 6965156"/>
                  <a:gd name="connsiteY4" fmla="*/ 350044 h 2278857"/>
                  <a:gd name="connsiteX5" fmla="*/ 2178844 w 6965156"/>
                  <a:gd name="connsiteY5" fmla="*/ 521494 h 2278857"/>
                  <a:gd name="connsiteX6" fmla="*/ 2536031 w 6965156"/>
                  <a:gd name="connsiteY6" fmla="*/ 685800 h 2278857"/>
                  <a:gd name="connsiteX7" fmla="*/ 2936081 w 6965156"/>
                  <a:gd name="connsiteY7" fmla="*/ 864394 h 2278857"/>
                  <a:gd name="connsiteX8" fmla="*/ 3200400 w 6965156"/>
                  <a:gd name="connsiteY8" fmla="*/ 1028700 h 2278857"/>
                  <a:gd name="connsiteX9" fmla="*/ 3671887 w 6965156"/>
                  <a:gd name="connsiteY9" fmla="*/ 1307307 h 2278857"/>
                  <a:gd name="connsiteX10" fmla="*/ 4029075 w 6965156"/>
                  <a:gd name="connsiteY10" fmla="*/ 1485900 h 2278857"/>
                  <a:gd name="connsiteX11" fmla="*/ 4407694 w 6965156"/>
                  <a:gd name="connsiteY11" fmla="*/ 1600200 h 2278857"/>
                  <a:gd name="connsiteX12" fmla="*/ 5064919 w 6965156"/>
                  <a:gd name="connsiteY12" fmla="*/ 1671638 h 2278857"/>
                  <a:gd name="connsiteX13" fmla="*/ 5564981 w 6965156"/>
                  <a:gd name="connsiteY13" fmla="*/ 1721644 h 2278857"/>
                  <a:gd name="connsiteX14" fmla="*/ 5915025 w 6965156"/>
                  <a:gd name="connsiteY14" fmla="*/ 1757363 h 2278857"/>
                  <a:gd name="connsiteX15" fmla="*/ 6157912 w 6965156"/>
                  <a:gd name="connsiteY15" fmla="*/ 1807369 h 2278857"/>
                  <a:gd name="connsiteX16" fmla="*/ 6372225 w 6965156"/>
                  <a:gd name="connsiteY16" fmla="*/ 1878807 h 2278857"/>
                  <a:gd name="connsiteX17" fmla="*/ 6622256 w 6965156"/>
                  <a:gd name="connsiteY17" fmla="*/ 2007394 h 2278857"/>
                  <a:gd name="connsiteX18" fmla="*/ 6793706 w 6965156"/>
                  <a:gd name="connsiteY18" fmla="*/ 2135982 h 2278857"/>
                  <a:gd name="connsiteX19" fmla="*/ 6965156 w 6965156"/>
                  <a:gd name="connsiteY19" fmla="*/ 2278857 h 2278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5156" h="2278857">
                    <a:moveTo>
                      <a:pt x="0" y="0"/>
                    </a:moveTo>
                    <a:cubicBezTo>
                      <a:pt x="100607" y="11906"/>
                      <a:pt x="201215" y="23813"/>
                      <a:pt x="307181" y="42863"/>
                    </a:cubicBezTo>
                    <a:cubicBezTo>
                      <a:pt x="413147" y="61913"/>
                      <a:pt x="635794" y="114300"/>
                      <a:pt x="635794" y="114300"/>
                    </a:cubicBezTo>
                    <a:lnTo>
                      <a:pt x="1185862" y="235744"/>
                    </a:lnTo>
                    <a:cubicBezTo>
                      <a:pt x="1365646" y="275035"/>
                      <a:pt x="1549003" y="302419"/>
                      <a:pt x="1714500" y="350044"/>
                    </a:cubicBezTo>
                    <a:cubicBezTo>
                      <a:pt x="1879997" y="397669"/>
                      <a:pt x="2041922" y="465535"/>
                      <a:pt x="2178844" y="521494"/>
                    </a:cubicBezTo>
                    <a:cubicBezTo>
                      <a:pt x="2315766" y="577453"/>
                      <a:pt x="2536031" y="685800"/>
                      <a:pt x="2536031" y="685800"/>
                    </a:cubicBezTo>
                    <a:cubicBezTo>
                      <a:pt x="2662237" y="742950"/>
                      <a:pt x="2825353" y="807244"/>
                      <a:pt x="2936081" y="864394"/>
                    </a:cubicBezTo>
                    <a:cubicBezTo>
                      <a:pt x="3046809" y="921544"/>
                      <a:pt x="3077766" y="954881"/>
                      <a:pt x="3200400" y="1028700"/>
                    </a:cubicBezTo>
                    <a:cubicBezTo>
                      <a:pt x="3323034" y="1102519"/>
                      <a:pt x="3533774" y="1231107"/>
                      <a:pt x="3671887" y="1307307"/>
                    </a:cubicBezTo>
                    <a:cubicBezTo>
                      <a:pt x="3810000" y="1383507"/>
                      <a:pt x="3906441" y="1437085"/>
                      <a:pt x="4029075" y="1485900"/>
                    </a:cubicBezTo>
                    <a:cubicBezTo>
                      <a:pt x="4151710" y="1534716"/>
                      <a:pt x="4235053" y="1569244"/>
                      <a:pt x="4407694" y="1600200"/>
                    </a:cubicBezTo>
                    <a:cubicBezTo>
                      <a:pt x="4580335" y="1631156"/>
                      <a:pt x="5064919" y="1671638"/>
                      <a:pt x="5064919" y="1671638"/>
                    </a:cubicBezTo>
                    <a:lnTo>
                      <a:pt x="5564981" y="1721644"/>
                    </a:lnTo>
                    <a:cubicBezTo>
                      <a:pt x="5706665" y="1735931"/>
                      <a:pt x="5816203" y="1743076"/>
                      <a:pt x="5915025" y="1757363"/>
                    </a:cubicBezTo>
                    <a:cubicBezTo>
                      <a:pt x="6013847" y="1771650"/>
                      <a:pt x="6081712" y="1787128"/>
                      <a:pt x="6157912" y="1807369"/>
                    </a:cubicBezTo>
                    <a:cubicBezTo>
                      <a:pt x="6234112" y="1827610"/>
                      <a:pt x="6294834" y="1845470"/>
                      <a:pt x="6372225" y="1878807"/>
                    </a:cubicBezTo>
                    <a:cubicBezTo>
                      <a:pt x="6449616" y="1912144"/>
                      <a:pt x="6552009" y="1964532"/>
                      <a:pt x="6622256" y="2007394"/>
                    </a:cubicBezTo>
                    <a:cubicBezTo>
                      <a:pt x="6692503" y="2050257"/>
                      <a:pt x="6736556" y="2090738"/>
                      <a:pt x="6793706" y="2135982"/>
                    </a:cubicBezTo>
                    <a:cubicBezTo>
                      <a:pt x="6850856" y="2181226"/>
                      <a:pt x="6931819" y="2246710"/>
                      <a:pt x="6965156" y="2278857"/>
                    </a:cubicBezTo>
                  </a:path>
                </a:pathLst>
              </a:custGeom>
              <a:noFill/>
              <a:ln w="38100">
                <a:solidFill>
                  <a:srgbClr val="385723"/>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7" name="Freeform 6">
                <a:extLst>
                  <a:ext uri="{FF2B5EF4-FFF2-40B4-BE49-F238E27FC236}">
                    <a16:creationId xmlns:a16="http://schemas.microsoft.com/office/drawing/2014/main" id="{4F270C52-7973-280A-7C25-E8A7BDE0490E}"/>
                  </a:ext>
                </a:extLst>
              </p:cNvPr>
              <p:cNvSpPr/>
              <p:nvPr/>
            </p:nvSpPr>
            <p:spPr>
              <a:xfrm>
                <a:off x="1900238" y="1971675"/>
                <a:ext cx="6886575" cy="2358812"/>
              </a:xfrm>
              <a:custGeom>
                <a:avLst/>
                <a:gdLst>
                  <a:gd name="connsiteX0" fmla="*/ 0 w 6886575"/>
                  <a:gd name="connsiteY0" fmla="*/ 0 h 2358812"/>
                  <a:gd name="connsiteX1" fmla="*/ 321468 w 6886575"/>
                  <a:gd name="connsiteY1" fmla="*/ 28575 h 2358812"/>
                  <a:gd name="connsiteX2" fmla="*/ 735806 w 6886575"/>
                  <a:gd name="connsiteY2" fmla="*/ 107156 h 2358812"/>
                  <a:gd name="connsiteX3" fmla="*/ 1171575 w 6886575"/>
                  <a:gd name="connsiteY3" fmla="*/ 214313 h 2358812"/>
                  <a:gd name="connsiteX4" fmla="*/ 1550193 w 6886575"/>
                  <a:gd name="connsiteY4" fmla="*/ 321469 h 2358812"/>
                  <a:gd name="connsiteX5" fmla="*/ 1978818 w 6886575"/>
                  <a:gd name="connsiteY5" fmla="*/ 500063 h 2358812"/>
                  <a:gd name="connsiteX6" fmla="*/ 2521743 w 6886575"/>
                  <a:gd name="connsiteY6" fmla="*/ 742950 h 2358812"/>
                  <a:gd name="connsiteX7" fmla="*/ 3021806 w 6886575"/>
                  <a:gd name="connsiteY7" fmla="*/ 992981 h 2358812"/>
                  <a:gd name="connsiteX8" fmla="*/ 3378993 w 6886575"/>
                  <a:gd name="connsiteY8" fmla="*/ 1250156 h 2358812"/>
                  <a:gd name="connsiteX9" fmla="*/ 3843337 w 6886575"/>
                  <a:gd name="connsiteY9" fmla="*/ 1564481 h 2358812"/>
                  <a:gd name="connsiteX10" fmla="*/ 4257675 w 6886575"/>
                  <a:gd name="connsiteY10" fmla="*/ 1807369 h 2358812"/>
                  <a:gd name="connsiteX11" fmla="*/ 4500562 w 6886575"/>
                  <a:gd name="connsiteY11" fmla="*/ 1914525 h 2358812"/>
                  <a:gd name="connsiteX12" fmla="*/ 4943475 w 6886575"/>
                  <a:gd name="connsiteY12" fmla="*/ 2078831 h 2358812"/>
                  <a:gd name="connsiteX13" fmla="*/ 5343525 w 6886575"/>
                  <a:gd name="connsiteY13" fmla="*/ 2178844 h 2358812"/>
                  <a:gd name="connsiteX14" fmla="*/ 5772150 w 6886575"/>
                  <a:gd name="connsiteY14" fmla="*/ 2271713 h 2358812"/>
                  <a:gd name="connsiteX15" fmla="*/ 6186487 w 6886575"/>
                  <a:gd name="connsiteY15" fmla="*/ 2314575 h 2358812"/>
                  <a:gd name="connsiteX16" fmla="*/ 6486525 w 6886575"/>
                  <a:gd name="connsiteY16" fmla="*/ 2343150 h 2358812"/>
                  <a:gd name="connsiteX17" fmla="*/ 6743700 w 6886575"/>
                  <a:gd name="connsiteY17" fmla="*/ 2357438 h 2358812"/>
                  <a:gd name="connsiteX18" fmla="*/ 6886575 w 6886575"/>
                  <a:gd name="connsiteY18" fmla="*/ 2357438 h 235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86575" h="2358812">
                    <a:moveTo>
                      <a:pt x="0" y="0"/>
                    </a:moveTo>
                    <a:cubicBezTo>
                      <a:pt x="99417" y="5358"/>
                      <a:pt x="198834" y="10716"/>
                      <a:pt x="321468" y="28575"/>
                    </a:cubicBezTo>
                    <a:cubicBezTo>
                      <a:pt x="444102" y="46434"/>
                      <a:pt x="594121" y="76200"/>
                      <a:pt x="735806" y="107156"/>
                    </a:cubicBezTo>
                    <a:cubicBezTo>
                      <a:pt x="877491" y="138112"/>
                      <a:pt x="1035844" y="178594"/>
                      <a:pt x="1171575" y="214313"/>
                    </a:cubicBezTo>
                    <a:cubicBezTo>
                      <a:pt x="1307306" y="250032"/>
                      <a:pt x="1415653" y="273844"/>
                      <a:pt x="1550193" y="321469"/>
                    </a:cubicBezTo>
                    <a:cubicBezTo>
                      <a:pt x="1684733" y="369094"/>
                      <a:pt x="1816893" y="429816"/>
                      <a:pt x="1978818" y="500063"/>
                    </a:cubicBezTo>
                    <a:cubicBezTo>
                      <a:pt x="2140743" y="570310"/>
                      <a:pt x="2347912" y="660797"/>
                      <a:pt x="2521743" y="742950"/>
                    </a:cubicBezTo>
                    <a:cubicBezTo>
                      <a:pt x="2695574" y="825103"/>
                      <a:pt x="2878931" y="908447"/>
                      <a:pt x="3021806" y="992981"/>
                    </a:cubicBezTo>
                    <a:cubicBezTo>
                      <a:pt x="3164681" y="1077515"/>
                      <a:pt x="3242071" y="1154906"/>
                      <a:pt x="3378993" y="1250156"/>
                    </a:cubicBezTo>
                    <a:cubicBezTo>
                      <a:pt x="3515915" y="1345406"/>
                      <a:pt x="3696890" y="1471612"/>
                      <a:pt x="3843337" y="1564481"/>
                    </a:cubicBezTo>
                    <a:cubicBezTo>
                      <a:pt x="3989784" y="1657350"/>
                      <a:pt x="4148138" y="1749028"/>
                      <a:pt x="4257675" y="1807369"/>
                    </a:cubicBezTo>
                    <a:cubicBezTo>
                      <a:pt x="4367212" y="1865710"/>
                      <a:pt x="4386262" y="1869281"/>
                      <a:pt x="4500562" y="1914525"/>
                    </a:cubicBezTo>
                    <a:cubicBezTo>
                      <a:pt x="4614862" y="1959769"/>
                      <a:pt x="4802981" y="2034778"/>
                      <a:pt x="4943475" y="2078831"/>
                    </a:cubicBezTo>
                    <a:cubicBezTo>
                      <a:pt x="5083969" y="2122884"/>
                      <a:pt x="5205413" y="2146697"/>
                      <a:pt x="5343525" y="2178844"/>
                    </a:cubicBezTo>
                    <a:cubicBezTo>
                      <a:pt x="5481637" y="2210991"/>
                      <a:pt x="5631656" y="2249091"/>
                      <a:pt x="5772150" y="2271713"/>
                    </a:cubicBezTo>
                    <a:cubicBezTo>
                      <a:pt x="5912644" y="2294335"/>
                      <a:pt x="6186487" y="2314575"/>
                      <a:pt x="6186487" y="2314575"/>
                    </a:cubicBezTo>
                    <a:lnTo>
                      <a:pt x="6486525" y="2343150"/>
                    </a:lnTo>
                    <a:cubicBezTo>
                      <a:pt x="6579394" y="2350294"/>
                      <a:pt x="6677025" y="2355057"/>
                      <a:pt x="6743700" y="2357438"/>
                    </a:cubicBezTo>
                    <a:cubicBezTo>
                      <a:pt x="6810375" y="2359819"/>
                      <a:pt x="6848475" y="2358628"/>
                      <a:pt x="6886575" y="2357438"/>
                    </a:cubicBezTo>
                  </a:path>
                </a:pathLst>
              </a:custGeom>
              <a:noFill/>
              <a:ln w="38100">
                <a:solidFill>
                  <a:srgbClr val="FF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grpSp>
            <p:nvGrpSpPr>
              <p:cNvPr id="8" name="Group 7">
                <a:extLst>
                  <a:ext uri="{FF2B5EF4-FFF2-40B4-BE49-F238E27FC236}">
                    <a16:creationId xmlns:a16="http://schemas.microsoft.com/office/drawing/2014/main" id="{613E10BF-6C91-E486-7F75-F882502EB662}"/>
                  </a:ext>
                </a:extLst>
              </p:cNvPr>
              <p:cNvGrpSpPr/>
              <p:nvPr/>
            </p:nvGrpSpPr>
            <p:grpSpPr>
              <a:xfrm>
                <a:off x="1721969" y="1902476"/>
                <a:ext cx="7500612" cy="4480074"/>
                <a:chOff x="1721969" y="1902476"/>
                <a:chExt cx="7500612" cy="4480074"/>
              </a:xfrm>
            </p:grpSpPr>
            <p:sp>
              <p:nvSpPr>
                <p:cNvPr id="23" name="TextBox 22">
                  <a:extLst>
                    <a:ext uri="{FF2B5EF4-FFF2-40B4-BE49-F238E27FC236}">
                      <a16:creationId xmlns:a16="http://schemas.microsoft.com/office/drawing/2014/main" id="{C5612E11-2CC2-9E42-C8A6-FA89E1D2BFD2}"/>
                    </a:ext>
                  </a:extLst>
                </p:cNvPr>
                <p:cNvSpPr txBox="1"/>
                <p:nvPr/>
              </p:nvSpPr>
              <p:spPr>
                <a:xfrm>
                  <a:off x="1850231" y="5079205"/>
                  <a:ext cx="1004888" cy="458127"/>
                </a:xfrm>
                <a:prstGeom prst="rect">
                  <a:avLst/>
                </a:prstGeom>
                <a:solidFill>
                  <a:schemeClr val="tx1"/>
                </a:solidFill>
                <a:ln w="12700">
                  <a:solidFill>
                    <a:schemeClr val="tx1"/>
                  </a:solidFill>
                </a:ln>
              </p:spPr>
              <p:txBody>
                <a:bodyPr wrap="square" rtlCol="0">
                  <a:spAutoFit/>
                </a:bodyPr>
                <a:lstStyle/>
                <a:p>
                  <a:pPr algn="ctr"/>
                  <a:r>
                    <a:rPr lang="en-US" sz="1000" dirty="0">
                      <a:solidFill>
                        <a:schemeClr val="bg1"/>
                      </a:solidFill>
                      <a:latin typeface="Roboto" panose="02000000000000000000" pitchFamily="2" charset="0"/>
                      <a:ea typeface="Roboto" panose="02000000000000000000" pitchFamily="2" charset="0"/>
                    </a:rPr>
                    <a:t>CMM 0</a:t>
                  </a:r>
                </a:p>
                <a:p>
                  <a:pPr algn="ctr"/>
                  <a:r>
                    <a:rPr lang="en-US" sz="1000" dirty="0">
                      <a:solidFill>
                        <a:schemeClr val="bg1"/>
                      </a:solidFill>
                      <a:latin typeface="Roboto" panose="02000000000000000000" pitchFamily="2" charset="0"/>
                      <a:ea typeface="Roboto" panose="02000000000000000000" pitchFamily="2" charset="0"/>
                    </a:rPr>
                    <a:t>Not</a:t>
                  </a:r>
                </a:p>
                <a:p>
                  <a:pPr algn="ctr"/>
                  <a:r>
                    <a:rPr lang="en-US" sz="1000" dirty="0">
                      <a:solidFill>
                        <a:schemeClr val="bg1"/>
                      </a:solidFill>
                      <a:latin typeface="Roboto" panose="02000000000000000000" pitchFamily="2" charset="0"/>
                      <a:ea typeface="Roboto" panose="02000000000000000000" pitchFamily="2" charset="0"/>
                    </a:rPr>
                    <a:t>Performed</a:t>
                  </a:r>
                </a:p>
              </p:txBody>
            </p:sp>
            <p:sp>
              <p:nvSpPr>
                <p:cNvPr id="24" name="TextBox 23">
                  <a:extLst>
                    <a:ext uri="{FF2B5EF4-FFF2-40B4-BE49-F238E27FC236}">
                      <a16:creationId xmlns:a16="http://schemas.microsoft.com/office/drawing/2014/main" id="{A6D31739-3E5E-041B-ABF2-42A97B67885A}"/>
                    </a:ext>
                  </a:extLst>
                </p:cNvPr>
                <p:cNvSpPr txBox="1"/>
                <p:nvPr/>
              </p:nvSpPr>
              <p:spPr>
                <a:xfrm>
                  <a:off x="3009900" y="4431505"/>
                  <a:ext cx="1004888" cy="458127"/>
                </a:xfrm>
                <a:prstGeom prst="rect">
                  <a:avLst/>
                </a:prstGeom>
                <a:solidFill>
                  <a:srgbClr val="C00000"/>
                </a:solidFill>
                <a:ln w="12700">
                  <a:solidFill>
                    <a:schemeClr val="tx1"/>
                  </a:solidFill>
                </a:ln>
              </p:spPr>
              <p:txBody>
                <a:bodyPr wrap="square" rtlCol="0">
                  <a:spAutoFit/>
                </a:bodyPr>
                <a:lstStyle/>
                <a:p>
                  <a:pPr algn="ctr"/>
                  <a:r>
                    <a:rPr lang="en-US" sz="1000" dirty="0">
                      <a:solidFill>
                        <a:schemeClr val="bg1"/>
                      </a:solidFill>
                      <a:latin typeface="Roboto" panose="02000000000000000000" pitchFamily="2" charset="0"/>
                      <a:ea typeface="Roboto" panose="02000000000000000000" pitchFamily="2" charset="0"/>
                    </a:rPr>
                    <a:t>CMM 1</a:t>
                  </a:r>
                </a:p>
                <a:p>
                  <a:pPr algn="ctr"/>
                  <a:r>
                    <a:rPr lang="en-US" sz="1000" dirty="0">
                      <a:solidFill>
                        <a:schemeClr val="bg1"/>
                      </a:solidFill>
                      <a:latin typeface="Roboto" panose="02000000000000000000" pitchFamily="2" charset="0"/>
                      <a:ea typeface="Roboto" panose="02000000000000000000" pitchFamily="2" charset="0"/>
                    </a:rPr>
                    <a:t>Performed</a:t>
                  </a:r>
                </a:p>
                <a:p>
                  <a:pPr algn="ctr"/>
                  <a:r>
                    <a:rPr lang="en-US" sz="1000" dirty="0">
                      <a:solidFill>
                        <a:schemeClr val="bg1"/>
                      </a:solidFill>
                      <a:latin typeface="Roboto" panose="02000000000000000000" pitchFamily="2" charset="0"/>
                      <a:ea typeface="Roboto" panose="02000000000000000000" pitchFamily="2" charset="0"/>
                    </a:rPr>
                    <a:t>Informally</a:t>
                  </a:r>
                </a:p>
              </p:txBody>
            </p:sp>
            <p:sp>
              <p:nvSpPr>
                <p:cNvPr id="25" name="TextBox 24">
                  <a:extLst>
                    <a:ext uri="{FF2B5EF4-FFF2-40B4-BE49-F238E27FC236}">
                      <a16:creationId xmlns:a16="http://schemas.microsoft.com/office/drawing/2014/main" id="{A262B5EE-EB36-5A7F-4E8B-7648BEF5002F}"/>
                    </a:ext>
                  </a:extLst>
                </p:cNvPr>
                <p:cNvSpPr txBox="1"/>
                <p:nvPr/>
              </p:nvSpPr>
              <p:spPr>
                <a:xfrm>
                  <a:off x="6546055" y="2546567"/>
                  <a:ext cx="1004888" cy="458127"/>
                </a:xfrm>
                <a:prstGeom prst="rect">
                  <a:avLst/>
                </a:prstGeom>
                <a:solidFill>
                  <a:srgbClr val="548235"/>
                </a:solidFill>
                <a:ln w="12700">
                  <a:solidFill>
                    <a:schemeClr val="tx1"/>
                  </a:solidFill>
                </a:ln>
              </p:spPr>
              <p:txBody>
                <a:bodyPr wrap="square" rtlCol="0" anchor="t">
                  <a:spAutoFit/>
                </a:bodyPr>
                <a:lstStyle/>
                <a:p>
                  <a:pPr algn="ctr"/>
                  <a:r>
                    <a:rPr lang="en-US" sz="1000" dirty="0">
                      <a:solidFill>
                        <a:schemeClr val="bg1"/>
                      </a:solidFill>
                      <a:latin typeface="Roboto" panose="02000000000000000000" pitchFamily="2" charset="0"/>
                      <a:ea typeface="Roboto" panose="02000000000000000000" pitchFamily="2" charset="0"/>
                    </a:rPr>
                    <a:t>CMM 4</a:t>
                  </a:r>
                </a:p>
                <a:p>
                  <a:pPr algn="ctr"/>
                  <a:r>
                    <a:rPr lang="en-US" sz="1000" dirty="0">
                      <a:solidFill>
                        <a:schemeClr val="bg1"/>
                      </a:solidFill>
                      <a:latin typeface="Roboto" panose="02000000000000000000" pitchFamily="2" charset="0"/>
                      <a:ea typeface="Roboto" panose="02000000000000000000" pitchFamily="2" charset="0"/>
                    </a:rPr>
                    <a:t>Quantitatively</a:t>
                  </a:r>
                </a:p>
                <a:p>
                  <a:pPr algn="ctr"/>
                  <a:r>
                    <a:rPr lang="en-US" sz="1000" dirty="0">
                      <a:solidFill>
                        <a:schemeClr val="bg1"/>
                      </a:solidFill>
                      <a:latin typeface="Roboto" panose="02000000000000000000" pitchFamily="2" charset="0"/>
                      <a:ea typeface="Roboto" panose="02000000000000000000" pitchFamily="2" charset="0"/>
                    </a:rPr>
                    <a:t>Controlled</a:t>
                  </a:r>
                </a:p>
              </p:txBody>
            </p:sp>
            <p:sp>
              <p:nvSpPr>
                <p:cNvPr id="26" name="TextBox 25">
                  <a:extLst>
                    <a:ext uri="{FF2B5EF4-FFF2-40B4-BE49-F238E27FC236}">
                      <a16:creationId xmlns:a16="http://schemas.microsoft.com/office/drawing/2014/main" id="{52CA644B-DB4B-BABD-13CD-33A047AA7602}"/>
                    </a:ext>
                  </a:extLst>
                </p:cNvPr>
                <p:cNvSpPr txBox="1"/>
                <p:nvPr/>
              </p:nvSpPr>
              <p:spPr>
                <a:xfrm>
                  <a:off x="7737007" y="1902476"/>
                  <a:ext cx="1004888" cy="458127"/>
                </a:xfrm>
                <a:prstGeom prst="rect">
                  <a:avLst/>
                </a:prstGeom>
                <a:solidFill>
                  <a:srgbClr val="385723"/>
                </a:solidFill>
                <a:ln w="12700">
                  <a:solidFill>
                    <a:schemeClr val="tx1"/>
                  </a:solidFill>
                </a:ln>
              </p:spPr>
              <p:txBody>
                <a:bodyPr wrap="square" rtlCol="0">
                  <a:spAutoFit/>
                </a:bodyPr>
                <a:lstStyle/>
                <a:p>
                  <a:pPr algn="ctr"/>
                  <a:r>
                    <a:rPr lang="en-US" sz="1000" dirty="0">
                      <a:solidFill>
                        <a:schemeClr val="bg1"/>
                      </a:solidFill>
                      <a:latin typeface="Roboto" panose="02000000000000000000" pitchFamily="2" charset="0"/>
                      <a:ea typeface="Roboto" panose="02000000000000000000" pitchFamily="2" charset="0"/>
                    </a:rPr>
                    <a:t>CMM 5</a:t>
                  </a:r>
                </a:p>
                <a:p>
                  <a:pPr algn="ctr"/>
                  <a:r>
                    <a:rPr lang="en-US" sz="1000" dirty="0">
                      <a:solidFill>
                        <a:schemeClr val="bg1"/>
                      </a:solidFill>
                      <a:latin typeface="Roboto" panose="02000000000000000000" pitchFamily="2" charset="0"/>
                      <a:ea typeface="Roboto" panose="02000000000000000000" pitchFamily="2" charset="0"/>
                    </a:rPr>
                    <a:t>Continuously</a:t>
                  </a:r>
                </a:p>
                <a:p>
                  <a:pPr algn="ctr"/>
                  <a:r>
                    <a:rPr lang="en-US" sz="1000" dirty="0">
                      <a:solidFill>
                        <a:schemeClr val="bg1"/>
                      </a:solidFill>
                      <a:latin typeface="Roboto" panose="02000000000000000000" pitchFamily="2" charset="0"/>
                      <a:ea typeface="Roboto" panose="02000000000000000000" pitchFamily="2" charset="0"/>
                    </a:rPr>
                    <a:t>Improving</a:t>
                  </a:r>
                </a:p>
              </p:txBody>
            </p:sp>
            <p:sp>
              <p:nvSpPr>
                <p:cNvPr id="27" name="TextBox 26">
                  <a:extLst>
                    <a:ext uri="{FF2B5EF4-FFF2-40B4-BE49-F238E27FC236}">
                      <a16:creationId xmlns:a16="http://schemas.microsoft.com/office/drawing/2014/main" id="{B33BC0E1-DC57-AE4D-1AB5-90765CAEFF70}"/>
                    </a:ext>
                  </a:extLst>
                </p:cNvPr>
                <p:cNvSpPr txBox="1"/>
                <p:nvPr/>
              </p:nvSpPr>
              <p:spPr>
                <a:xfrm>
                  <a:off x="4181474" y="3857934"/>
                  <a:ext cx="1004888" cy="458127"/>
                </a:xfrm>
                <a:prstGeom prst="rect">
                  <a:avLst/>
                </a:prstGeom>
                <a:solidFill>
                  <a:srgbClr val="FFD966"/>
                </a:solidFill>
                <a:ln w="12700">
                  <a:solidFill>
                    <a:schemeClr val="tx1"/>
                  </a:solidFill>
                </a:ln>
              </p:spPr>
              <p:txBody>
                <a:bodyPr wrap="square" rtlCol="0" anchor="ctr">
                  <a:spAutoFit/>
                </a:bodyPr>
                <a:lstStyle/>
                <a:p>
                  <a:pPr algn="ctr"/>
                  <a:r>
                    <a:rPr lang="en-US" sz="1000" dirty="0">
                      <a:latin typeface="Roboto" panose="02000000000000000000" pitchFamily="2" charset="0"/>
                      <a:ea typeface="Roboto" panose="02000000000000000000" pitchFamily="2" charset="0"/>
                    </a:rPr>
                    <a:t>CMM 2</a:t>
                  </a:r>
                </a:p>
                <a:p>
                  <a:pPr algn="ctr"/>
                  <a:r>
                    <a:rPr lang="en-US" sz="1000" dirty="0">
                      <a:latin typeface="Roboto" panose="02000000000000000000" pitchFamily="2" charset="0"/>
                      <a:ea typeface="Roboto" panose="02000000000000000000" pitchFamily="2" charset="0"/>
                    </a:rPr>
                    <a:t>Planned &amp; Tracked</a:t>
                  </a:r>
                </a:p>
              </p:txBody>
            </p:sp>
            <p:sp>
              <p:nvSpPr>
                <p:cNvPr id="28" name="TextBox 27">
                  <a:extLst>
                    <a:ext uri="{FF2B5EF4-FFF2-40B4-BE49-F238E27FC236}">
                      <a16:creationId xmlns:a16="http://schemas.microsoft.com/office/drawing/2014/main" id="{316CBF27-6195-B6CC-4C66-20AEB87F0DC7}"/>
                    </a:ext>
                  </a:extLst>
                </p:cNvPr>
                <p:cNvSpPr txBox="1"/>
                <p:nvPr/>
              </p:nvSpPr>
              <p:spPr>
                <a:xfrm>
                  <a:off x="5326856" y="3152001"/>
                  <a:ext cx="1004888" cy="458127"/>
                </a:xfrm>
                <a:prstGeom prst="rect">
                  <a:avLst/>
                </a:prstGeom>
                <a:solidFill>
                  <a:srgbClr val="A9D18E"/>
                </a:solidFill>
                <a:ln w="12700">
                  <a:solidFill>
                    <a:schemeClr val="tx1"/>
                  </a:solidFill>
                </a:ln>
              </p:spPr>
              <p:txBody>
                <a:bodyPr wrap="square" rtlCol="0">
                  <a:spAutoFit/>
                </a:bodyPr>
                <a:lstStyle/>
                <a:p>
                  <a:pPr algn="ctr"/>
                  <a:r>
                    <a:rPr lang="en-US" sz="1000" dirty="0">
                      <a:latin typeface="Roboto" panose="02000000000000000000" pitchFamily="2" charset="0"/>
                      <a:ea typeface="Roboto" panose="02000000000000000000" pitchFamily="2" charset="0"/>
                    </a:rPr>
                    <a:t>CMM 3</a:t>
                  </a:r>
                </a:p>
                <a:p>
                  <a:pPr algn="ctr"/>
                  <a:r>
                    <a:rPr lang="en-US" sz="1000" dirty="0">
                      <a:latin typeface="Roboto" panose="02000000000000000000" pitchFamily="2" charset="0"/>
                      <a:ea typeface="Roboto" panose="02000000000000000000" pitchFamily="2" charset="0"/>
                    </a:rPr>
                    <a:t>Well-Defined</a:t>
                  </a:r>
                </a:p>
                <a:p>
                  <a:pPr algn="ctr"/>
                  <a:endParaRPr lang="en-US" sz="1000" dirty="0">
                    <a:solidFill>
                      <a:schemeClr val="bg1"/>
                    </a:solidFill>
                    <a:latin typeface="Roboto" panose="02000000000000000000" pitchFamily="2" charset="0"/>
                    <a:ea typeface="Roboto" panose="02000000000000000000" pitchFamily="2" charset="0"/>
                  </a:endParaRPr>
                </a:p>
              </p:txBody>
            </p:sp>
            <p:cxnSp>
              <p:nvCxnSpPr>
                <p:cNvPr id="29" name="Straight Arrow Connector 28">
                  <a:extLst>
                    <a:ext uri="{FF2B5EF4-FFF2-40B4-BE49-F238E27FC236}">
                      <a16:creationId xmlns:a16="http://schemas.microsoft.com/office/drawing/2014/main" id="{B6554305-3430-ED2F-9861-47316C328091}"/>
                    </a:ext>
                  </a:extLst>
                </p:cNvPr>
                <p:cNvCxnSpPr/>
                <p:nvPr/>
              </p:nvCxnSpPr>
              <p:spPr>
                <a:xfrm>
                  <a:off x="1735931" y="5773522"/>
                  <a:ext cx="74866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F28550-5A5E-E56A-93FB-96C72DFB27BD}"/>
                    </a:ext>
                  </a:extLst>
                </p:cNvPr>
                <p:cNvCxnSpPr>
                  <a:cxnSpLocks/>
                </p:cNvCxnSpPr>
                <p:nvPr/>
              </p:nvCxnSpPr>
              <p:spPr>
                <a:xfrm flipV="1">
                  <a:off x="1735931" y="1909458"/>
                  <a:ext cx="0" cy="38710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F64E3A7-D830-EFB9-0DE1-C64B18225385}"/>
                    </a:ext>
                  </a:extLst>
                </p:cNvPr>
                <p:cNvSpPr txBox="1"/>
                <p:nvPr/>
              </p:nvSpPr>
              <p:spPr>
                <a:xfrm>
                  <a:off x="1735931" y="6128035"/>
                  <a:ext cx="7486645" cy="254515"/>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Maturity Level (People, Processes &amp; Technology)</a:t>
                  </a:r>
                </a:p>
              </p:txBody>
            </p:sp>
            <p:sp>
              <p:nvSpPr>
                <p:cNvPr id="33" name="Rectangle 32">
                  <a:extLst>
                    <a:ext uri="{FF2B5EF4-FFF2-40B4-BE49-F238E27FC236}">
                      <a16:creationId xmlns:a16="http://schemas.microsoft.com/office/drawing/2014/main" id="{D934B5E8-F1C3-2DA9-9475-DCE1F5E78234}"/>
                    </a:ext>
                  </a:extLst>
                </p:cNvPr>
                <p:cNvSpPr/>
                <p:nvPr/>
              </p:nvSpPr>
              <p:spPr>
                <a:xfrm>
                  <a:off x="1721969" y="5785610"/>
                  <a:ext cx="7215186" cy="330457"/>
                </a:xfrm>
                <a:prstGeom prst="rect">
                  <a:avLst/>
                </a:prstGeom>
                <a:gradFill>
                  <a:gsLst>
                    <a:gs pos="0">
                      <a:schemeClr val="tx1"/>
                    </a:gs>
                    <a:gs pos="57000">
                      <a:srgbClr val="A9D18E"/>
                    </a:gs>
                    <a:gs pos="41000">
                      <a:srgbClr val="FFD966"/>
                    </a:gs>
                    <a:gs pos="26000">
                      <a:srgbClr val="C00000"/>
                    </a:gs>
                    <a:gs pos="88000">
                      <a:srgbClr val="548235"/>
                    </a:gs>
                    <a:gs pos="13000">
                      <a:schemeClr val="tx1"/>
                    </a:gs>
                    <a:gs pos="74000">
                      <a:srgbClr val="548235"/>
                    </a:gs>
                    <a:gs pos="100000">
                      <a:srgbClr val="548235"/>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34" name="TextBox 33">
                  <a:extLst>
                    <a:ext uri="{FF2B5EF4-FFF2-40B4-BE49-F238E27FC236}">
                      <a16:creationId xmlns:a16="http://schemas.microsoft.com/office/drawing/2014/main" id="{184E3368-AF74-6437-4C27-7DCF6A3EC7ED}"/>
                    </a:ext>
                  </a:extLst>
                </p:cNvPr>
                <p:cNvSpPr txBox="1"/>
                <p:nvPr/>
              </p:nvSpPr>
              <p:spPr>
                <a:xfrm>
                  <a:off x="1866201" y="5766172"/>
                  <a:ext cx="1022255" cy="305418"/>
                </a:xfrm>
                <a:prstGeom prst="rect">
                  <a:avLst/>
                </a:prstGeom>
                <a:noFill/>
              </p:spPr>
              <p:txBody>
                <a:bodyPr wrap="square" rtlCol="0">
                  <a:spAutoFit/>
                </a:bodyPr>
                <a:lstStyle/>
                <a:p>
                  <a:pPr algn="ctr"/>
                  <a:r>
                    <a:rPr lang="en-US" sz="900" dirty="0">
                      <a:solidFill>
                        <a:schemeClr val="bg1"/>
                      </a:solidFill>
                      <a:latin typeface="Roboto" panose="02000000000000000000" pitchFamily="2" charset="0"/>
                      <a:ea typeface="Roboto" panose="02000000000000000000" pitchFamily="2" charset="0"/>
                    </a:rPr>
                    <a:t>Non-existent</a:t>
                  </a:r>
                </a:p>
                <a:p>
                  <a:pPr algn="ctr"/>
                  <a:r>
                    <a:rPr lang="en-US" sz="900" dirty="0">
                      <a:solidFill>
                        <a:schemeClr val="bg1"/>
                      </a:solidFill>
                      <a:latin typeface="Roboto" panose="02000000000000000000" pitchFamily="2" charset="0"/>
                      <a:ea typeface="Roboto" panose="02000000000000000000" pitchFamily="2" charset="0"/>
                    </a:rPr>
                    <a:t>Practices</a:t>
                  </a:r>
                </a:p>
              </p:txBody>
            </p:sp>
            <p:sp>
              <p:nvSpPr>
                <p:cNvPr id="35" name="TextBox 34">
                  <a:extLst>
                    <a:ext uri="{FF2B5EF4-FFF2-40B4-BE49-F238E27FC236}">
                      <a16:creationId xmlns:a16="http://schemas.microsoft.com/office/drawing/2014/main" id="{B4A0F897-A8C3-911C-B523-B8585F708C66}"/>
                    </a:ext>
                  </a:extLst>
                </p:cNvPr>
                <p:cNvSpPr txBox="1"/>
                <p:nvPr/>
              </p:nvSpPr>
              <p:spPr>
                <a:xfrm>
                  <a:off x="3028576" y="5766172"/>
                  <a:ext cx="1022255" cy="305418"/>
                </a:xfrm>
                <a:prstGeom prst="rect">
                  <a:avLst/>
                </a:prstGeom>
                <a:noFill/>
              </p:spPr>
              <p:txBody>
                <a:bodyPr wrap="square" rtlCol="0">
                  <a:spAutoFit/>
                </a:bodyPr>
                <a:lstStyle/>
                <a:p>
                  <a:pPr algn="ctr"/>
                  <a:r>
                    <a:rPr lang="en-US" sz="900" dirty="0">
                      <a:solidFill>
                        <a:schemeClr val="bg1"/>
                      </a:solidFill>
                      <a:latin typeface="Roboto" panose="02000000000000000000" pitchFamily="2" charset="0"/>
                      <a:ea typeface="Roboto" panose="02000000000000000000" pitchFamily="2" charset="0"/>
                    </a:rPr>
                    <a:t>Ad Hoc</a:t>
                  </a:r>
                </a:p>
                <a:p>
                  <a:pPr algn="ctr"/>
                  <a:r>
                    <a:rPr lang="en-US" sz="900" dirty="0">
                      <a:solidFill>
                        <a:schemeClr val="bg1"/>
                      </a:solidFill>
                      <a:latin typeface="Roboto" panose="02000000000000000000" pitchFamily="2" charset="0"/>
                      <a:ea typeface="Roboto" panose="02000000000000000000" pitchFamily="2" charset="0"/>
                    </a:rPr>
                    <a:t>Practices</a:t>
                  </a:r>
                </a:p>
              </p:txBody>
            </p:sp>
            <p:sp>
              <p:nvSpPr>
                <p:cNvPr id="36" name="TextBox 35">
                  <a:extLst>
                    <a:ext uri="{FF2B5EF4-FFF2-40B4-BE49-F238E27FC236}">
                      <a16:creationId xmlns:a16="http://schemas.microsoft.com/office/drawing/2014/main" id="{499111E2-B70F-7B84-2928-8DD0CA37366F}"/>
                    </a:ext>
                  </a:extLst>
                </p:cNvPr>
                <p:cNvSpPr txBox="1"/>
                <p:nvPr/>
              </p:nvSpPr>
              <p:spPr>
                <a:xfrm>
                  <a:off x="6638236" y="5766172"/>
                  <a:ext cx="1005574" cy="305418"/>
                </a:xfrm>
                <a:prstGeom prst="rect">
                  <a:avLst/>
                </a:prstGeom>
                <a:noFill/>
              </p:spPr>
              <p:txBody>
                <a:bodyPr wrap="square" rtlCol="0">
                  <a:spAutoFit/>
                </a:bodyPr>
                <a:lstStyle/>
                <a:p>
                  <a:pPr algn="ctr"/>
                  <a:r>
                    <a:rPr lang="en-US" sz="900" dirty="0">
                      <a:solidFill>
                        <a:schemeClr val="bg1"/>
                      </a:solidFill>
                      <a:latin typeface="Roboto" panose="02000000000000000000" pitchFamily="2" charset="0"/>
                      <a:ea typeface="Roboto" panose="02000000000000000000" pitchFamily="2" charset="0"/>
                    </a:rPr>
                    <a:t>Metrics-Driven</a:t>
                  </a:r>
                </a:p>
                <a:p>
                  <a:pPr algn="ctr"/>
                  <a:r>
                    <a:rPr lang="en-US" sz="900" dirty="0">
                      <a:solidFill>
                        <a:schemeClr val="bg1"/>
                      </a:solidFill>
                      <a:latin typeface="Roboto" panose="02000000000000000000" pitchFamily="2" charset="0"/>
                      <a:ea typeface="Roboto" panose="02000000000000000000" pitchFamily="2" charset="0"/>
                    </a:rPr>
                    <a:t>Governance</a:t>
                  </a:r>
                </a:p>
              </p:txBody>
            </p:sp>
            <p:sp>
              <p:nvSpPr>
                <p:cNvPr id="37" name="TextBox 36">
                  <a:extLst>
                    <a:ext uri="{FF2B5EF4-FFF2-40B4-BE49-F238E27FC236}">
                      <a16:creationId xmlns:a16="http://schemas.microsoft.com/office/drawing/2014/main" id="{C6A6F03A-6D4C-93D9-C468-6D4B805D3639}"/>
                    </a:ext>
                  </a:extLst>
                </p:cNvPr>
                <p:cNvSpPr txBox="1"/>
                <p:nvPr/>
              </p:nvSpPr>
              <p:spPr>
                <a:xfrm>
                  <a:off x="7930065" y="5766172"/>
                  <a:ext cx="1005574" cy="305418"/>
                </a:xfrm>
                <a:prstGeom prst="rect">
                  <a:avLst/>
                </a:prstGeom>
                <a:noFill/>
              </p:spPr>
              <p:txBody>
                <a:bodyPr wrap="square" rtlCol="0">
                  <a:spAutoFit/>
                </a:bodyPr>
                <a:lstStyle/>
                <a:p>
                  <a:pPr algn="ctr"/>
                  <a:r>
                    <a:rPr lang="en-US" sz="900" dirty="0">
                      <a:solidFill>
                        <a:schemeClr val="bg1"/>
                      </a:solidFill>
                      <a:latin typeface="Roboto" panose="02000000000000000000" pitchFamily="2" charset="0"/>
                      <a:ea typeface="Roboto" panose="02000000000000000000" pitchFamily="2" charset="0"/>
                    </a:rPr>
                    <a:t>World-Class</a:t>
                  </a:r>
                </a:p>
                <a:p>
                  <a:pPr algn="ctr"/>
                  <a:r>
                    <a:rPr lang="en-US" sz="900" dirty="0">
                      <a:solidFill>
                        <a:schemeClr val="bg1"/>
                      </a:solidFill>
                      <a:latin typeface="Roboto" panose="02000000000000000000" pitchFamily="2" charset="0"/>
                      <a:ea typeface="Roboto" panose="02000000000000000000" pitchFamily="2" charset="0"/>
                    </a:rPr>
                    <a:t>Practices</a:t>
                  </a:r>
                </a:p>
              </p:txBody>
            </p:sp>
            <p:sp>
              <p:nvSpPr>
                <p:cNvPr id="38" name="TextBox 37">
                  <a:extLst>
                    <a:ext uri="{FF2B5EF4-FFF2-40B4-BE49-F238E27FC236}">
                      <a16:creationId xmlns:a16="http://schemas.microsoft.com/office/drawing/2014/main" id="{61811067-47E7-1D69-4220-FAB3964146CF}"/>
                    </a:ext>
                  </a:extLst>
                </p:cNvPr>
                <p:cNvSpPr txBox="1"/>
                <p:nvPr/>
              </p:nvSpPr>
              <p:spPr>
                <a:xfrm>
                  <a:off x="4035766" y="5766172"/>
                  <a:ext cx="1339818" cy="305418"/>
                </a:xfrm>
                <a:prstGeom prst="rect">
                  <a:avLst/>
                </a:prstGeom>
                <a:noFill/>
              </p:spPr>
              <p:txBody>
                <a:bodyPr wrap="square" rtlCol="0">
                  <a:spAutoFit/>
                </a:bodyPr>
                <a:lstStyle/>
                <a:p>
                  <a:pPr algn="ctr"/>
                  <a:r>
                    <a:rPr lang="en-US" sz="900" dirty="0">
                      <a:latin typeface="Roboto" panose="02000000000000000000" pitchFamily="2" charset="0"/>
                      <a:ea typeface="Roboto" panose="02000000000000000000" pitchFamily="2" charset="0"/>
                    </a:rPr>
                    <a:t>Requirements-Driven</a:t>
                  </a:r>
                </a:p>
                <a:p>
                  <a:pPr algn="ctr"/>
                  <a:r>
                    <a:rPr lang="en-US" sz="900" dirty="0">
                      <a:latin typeface="Roboto" panose="02000000000000000000" pitchFamily="2" charset="0"/>
                      <a:ea typeface="Roboto" panose="02000000000000000000" pitchFamily="2" charset="0"/>
                    </a:rPr>
                    <a:t>Practices</a:t>
                  </a:r>
                </a:p>
              </p:txBody>
            </p:sp>
            <p:sp>
              <p:nvSpPr>
                <p:cNvPr id="39" name="TextBox 38">
                  <a:extLst>
                    <a:ext uri="{FF2B5EF4-FFF2-40B4-BE49-F238E27FC236}">
                      <a16:creationId xmlns:a16="http://schemas.microsoft.com/office/drawing/2014/main" id="{65ADE4AF-0435-B92E-35F2-8AFCC352B75A}"/>
                    </a:ext>
                  </a:extLst>
                </p:cNvPr>
                <p:cNvSpPr txBox="1"/>
                <p:nvPr/>
              </p:nvSpPr>
              <p:spPr>
                <a:xfrm>
                  <a:off x="5409496" y="5766172"/>
                  <a:ext cx="1077024" cy="305418"/>
                </a:xfrm>
                <a:prstGeom prst="rect">
                  <a:avLst/>
                </a:prstGeom>
                <a:noFill/>
              </p:spPr>
              <p:txBody>
                <a:bodyPr wrap="square" rtlCol="0">
                  <a:spAutoFit/>
                </a:bodyPr>
                <a:lstStyle/>
                <a:p>
                  <a:pPr algn="ctr"/>
                  <a:r>
                    <a:rPr lang="en-US" sz="900" dirty="0">
                      <a:latin typeface="Roboto" panose="02000000000000000000" pitchFamily="2" charset="0"/>
                      <a:ea typeface="Roboto" panose="02000000000000000000" pitchFamily="2" charset="0"/>
                    </a:rPr>
                    <a:t>Enterprise-Wide</a:t>
                  </a:r>
                </a:p>
                <a:p>
                  <a:pPr algn="ctr"/>
                  <a:r>
                    <a:rPr lang="en-US" sz="900" dirty="0">
                      <a:latin typeface="Roboto" panose="02000000000000000000" pitchFamily="2" charset="0"/>
                      <a:ea typeface="Roboto" panose="02000000000000000000" pitchFamily="2" charset="0"/>
                    </a:rPr>
                    <a:t>Standardization</a:t>
                  </a:r>
                </a:p>
              </p:txBody>
            </p:sp>
          </p:grpSp>
          <p:sp>
            <p:nvSpPr>
              <p:cNvPr id="9" name="Freeform 8">
                <a:extLst>
                  <a:ext uri="{FF2B5EF4-FFF2-40B4-BE49-F238E27FC236}">
                    <a16:creationId xmlns:a16="http://schemas.microsoft.com/office/drawing/2014/main" id="{C433E385-A4CE-F097-1656-E978B7FC7B11}"/>
                  </a:ext>
                </a:extLst>
              </p:cNvPr>
              <p:cNvSpPr/>
              <p:nvPr/>
            </p:nvSpPr>
            <p:spPr>
              <a:xfrm>
                <a:off x="1885950" y="2349769"/>
                <a:ext cx="6915150" cy="2600850"/>
              </a:xfrm>
              <a:custGeom>
                <a:avLst/>
                <a:gdLst>
                  <a:gd name="connsiteX0" fmla="*/ 0 w 6915150"/>
                  <a:gd name="connsiteY0" fmla="*/ 2600850 h 2600850"/>
                  <a:gd name="connsiteX1" fmla="*/ 292894 w 6915150"/>
                  <a:gd name="connsiteY1" fmla="*/ 2500837 h 2600850"/>
                  <a:gd name="connsiteX2" fmla="*/ 521494 w 6915150"/>
                  <a:gd name="connsiteY2" fmla="*/ 2400825 h 2600850"/>
                  <a:gd name="connsiteX3" fmla="*/ 814388 w 6915150"/>
                  <a:gd name="connsiteY3" fmla="*/ 2222231 h 2600850"/>
                  <a:gd name="connsiteX4" fmla="*/ 1135856 w 6915150"/>
                  <a:gd name="connsiteY4" fmla="*/ 1922194 h 2600850"/>
                  <a:gd name="connsiteX5" fmla="*/ 1557338 w 6915150"/>
                  <a:gd name="connsiteY5" fmla="*/ 1522144 h 2600850"/>
                  <a:gd name="connsiteX6" fmla="*/ 1928813 w 6915150"/>
                  <a:gd name="connsiteY6" fmla="*/ 1222106 h 2600850"/>
                  <a:gd name="connsiteX7" fmla="*/ 2264569 w 6915150"/>
                  <a:gd name="connsiteY7" fmla="*/ 936356 h 2600850"/>
                  <a:gd name="connsiteX8" fmla="*/ 2721769 w 6915150"/>
                  <a:gd name="connsiteY8" fmla="*/ 643462 h 2600850"/>
                  <a:gd name="connsiteX9" fmla="*/ 3078956 w 6915150"/>
                  <a:gd name="connsiteY9" fmla="*/ 386287 h 2600850"/>
                  <a:gd name="connsiteX10" fmla="*/ 3486150 w 6915150"/>
                  <a:gd name="connsiteY10" fmla="*/ 164831 h 2600850"/>
                  <a:gd name="connsiteX11" fmla="*/ 3964781 w 6915150"/>
                  <a:gd name="connsiteY11" fmla="*/ 43387 h 2600850"/>
                  <a:gd name="connsiteX12" fmla="*/ 4414838 w 6915150"/>
                  <a:gd name="connsiteY12" fmla="*/ 525 h 2600850"/>
                  <a:gd name="connsiteX13" fmla="*/ 4793456 w 6915150"/>
                  <a:gd name="connsiteY13" fmla="*/ 21956 h 2600850"/>
                  <a:gd name="connsiteX14" fmla="*/ 5222081 w 6915150"/>
                  <a:gd name="connsiteY14" fmla="*/ 57675 h 2600850"/>
                  <a:gd name="connsiteX15" fmla="*/ 5564981 w 6915150"/>
                  <a:gd name="connsiteY15" fmla="*/ 100537 h 2600850"/>
                  <a:gd name="connsiteX16" fmla="*/ 6157913 w 6915150"/>
                  <a:gd name="connsiteY16" fmla="*/ 207694 h 2600850"/>
                  <a:gd name="connsiteX17" fmla="*/ 6465094 w 6915150"/>
                  <a:gd name="connsiteY17" fmla="*/ 279131 h 2600850"/>
                  <a:gd name="connsiteX18" fmla="*/ 6729413 w 6915150"/>
                  <a:gd name="connsiteY18" fmla="*/ 343425 h 2600850"/>
                  <a:gd name="connsiteX19" fmla="*/ 6915150 w 6915150"/>
                  <a:gd name="connsiteY19" fmla="*/ 393431 h 2600850"/>
                  <a:gd name="connsiteX20" fmla="*/ 6915150 w 6915150"/>
                  <a:gd name="connsiteY20" fmla="*/ 393431 h 260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15150" h="2600850">
                    <a:moveTo>
                      <a:pt x="0" y="2600850"/>
                    </a:moveTo>
                    <a:cubicBezTo>
                      <a:pt x="102989" y="2567512"/>
                      <a:pt x="205979" y="2534174"/>
                      <a:pt x="292894" y="2500837"/>
                    </a:cubicBezTo>
                    <a:cubicBezTo>
                      <a:pt x="379809" y="2467500"/>
                      <a:pt x="434578" y="2447259"/>
                      <a:pt x="521494" y="2400825"/>
                    </a:cubicBezTo>
                    <a:cubicBezTo>
                      <a:pt x="608410" y="2354391"/>
                      <a:pt x="711994" y="2302003"/>
                      <a:pt x="814388" y="2222231"/>
                    </a:cubicBezTo>
                    <a:cubicBezTo>
                      <a:pt x="916782" y="2142459"/>
                      <a:pt x="1135856" y="1922194"/>
                      <a:pt x="1135856" y="1922194"/>
                    </a:cubicBezTo>
                    <a:cubicBezTo>
                      <a:pt x="1259681" y="1805513"/>
                      <a:pt x="1425179" y="1638825"/>
                      <a:pt x="1557338" y="1522144"/>
                    </a:cubicBezTo>
                    <a:cubicBezTo>
                      <a:pt x="1689497" y="1405463"/>
                      <a:pt x="1810941" y="1319737"/>
                      <a:pt x="1928813" y="1222106"/>
                    </a:cubicBezTo>
                    <a:cubicBezTo>
                      <a:pt x="2046685" y="1124475"/>
                      <a:pt x="2132410" y="1032797"/>
                      <a:pt x="2264569" y="936356"/>
                    </a:cubicBezTo>
                    <a:cubicBezTo>
                      <a:pt x="2396728" y="839915"/>
                      <a:pt x="2586038" y="735140"/>
                      <a:pt x="2721769" y="643462"/>
                    </a:cubicBezTo>
                    <a:cubicBezTo>
                      <a:pt x="2857500" y="551784"/>
                      <a:pt x="2951559" y="466059"/>
                      <a:pt x="3078956" y="386287"/>
                    </a:cubicBezTo>
                    <a:cubicBezTo>
                      <a:pt x="3206353" y="306515"/>
                      <a:pt x="3338513" y="221981"/>
                      <a:pt x="3486150" y="164831"/>
                    </a:cubicBezTo>
                    <a:cubicBezTo>
                      <a:pt x="3633787" y="107681"/>
                      <a:pt x="3810000" y="70771"/>
                      <a:pt x="3964781" y="43387"/>
                    </a:cubicBezTo>
                    <a:cubicBezTo>
                      <a:pt x="4119562" y="16003"/>
                      <a:pt x="4276726" y="4097"/>
                      <a:pt x="4414838" y="525"/>
                    </a:cubicBezTo>
                    <a:cubicBezTo>
                      <a:pt x="4552950" y="-3047"/>
                      <a:pt x="4658916" y="12431"/>
                      <a:pt x="4793456" y="21956"/>
                    </a:cubicBezTo>
                    <a:cubicBezTo>
                      <a:pt x="4927996" y="31481"/>
                      <a:pt x="5093494" y="44578"/>
                      <a:pt x="5222081" y="57675"/>
                    </a:cubicBezTo>
                    <a:cubicBezTo>
                      <a:pt x="5350669" y="70772"/>
                      <a:pt x="5409009" y="75534"/>
                      <a:pt x="5564981" y="100537"/>
                    </a:cubicBezTo>
                    <a:cubicBezTo>
                      <a:pt x="5720953" y="125540"/>
                      <a:pt x="6007894" y="177928"/>
                      <a:pt x="6157913" y="207694"/>
                    </a:cubicBezTo>
                    <a:cubicBezTo>
                      <a:pt x="6307932" y="237460"/>
                      <a:pt x="6465094" y="279131"/>
                      <a:pt x="6465094" y="279131"/>
                    </a:cubicBezTo>
                    <a:lnTo>
                      <a:pt x="6729413" y="343425"/>
                    </a:lnTo>
                    <a:cubicBezTo>
                      <a:pt x="6804422" y="362475"/>
                      <a:pt x="6915150" y="393431"/>
                      <a:pt x="6915150" y="393431"/>
                    </a:cubicBezTo>
                    <a:lnTo>
                      <a:pt x="6915150" y="393431"/>
                    </a:lnTo>
                  </a:path>
                </a:pathLst>
              </a:custGeom>
              <a:noFill/>
              <a:ln w="38100">
                <a:solidFill>
                  <a:srgbClr val="7030A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0" name="Rectangle 9">
                <a:extLst>
                  <a:ext uri="{FF2B5EF4-FFF2-40B4-BE49-F238E27FC236}">
                    <a16:creationId xmlns:a16="http://schemas.microsoft.com/office/drawing/2014/main" id="{F7738D93-B6BB-A232-DA01-2D065A8C5AA0}"/>
                  </a:ext>
                </a:extLst>
              </p:cNvPr>
              <p:cNvSpPr/>
              <p:nvPr/>
            </p:nvSpPr>
            <p:spPr>
              <a:xfrm>
                <a:off x="4060149" y="1897487"/>
                <a:ext cx="75964" cy="3850197"/>
              </a:xfrm>
              <a:prstGeom prst="rect">
                <a:avLst/>
              </a:prstGeom>
              <a:pattFill prst="wdUpDiag">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11" name="TextBox 10">
                <a:extLst>
                  <a:ext uri="{FF2B5EF4-FFF2-40B4-BE49-F238E27FC236}">
                    <a16:creationId xmlns:a16="http://schemas.microsoft.com/office/drawing/2014/main" id="{1388A944-CD81-E35D-2A1C-3AAEA80D519C}"/>
                  </a:ext>
                </a:extLst>
              </p:cNvPr>
              <p:cNvSpPr txBox="1"/>
              <p:nvPr/>
            </p:nvSpPr>
            <p:spPr>
              <a:xfrm>
                <a:off x="2751637" y="1791390"/>
                <a:ext cx="1005574" cy="305418"/>
              </a:xfrm>
              <a:prstGeom prst="rect">
                <a:avLst/>
              </a:prstGeom>
              <a:noFill/>
            </p:spPr>
            <p:txBody>
              <a:bodyPr wrap="square" rtlCol="0">
                <a:spAutoFit/>
              </a:bodyPr>
              <a:lstStyle/>
              <a:p>
                <a:pPr algn="ctr"/>
                <a:r>
                  <a:rPr lang="en-US" sz="900" dirty="0">
                    <a:solidFill>
                      <a:srgbClr val="FF0000"/>
                    </a:solidFill>
                    <a:latin typeface="Roboto" panose="02000000000000000000" pitchFamily="2" charset="0"/>
                    <a:ea typeface="Roboto" panose="02000000000000000000" pitchFamily="2" charset="0"/>
                  </a:rPr>
                  <a:t>Excessive</a:t>
                </a:r>
              </a:p>
              <a:p>
                <a:pPr algn="ctr"/>
                <a:r>
                  <a:rPr lang="en-US" sz="900" dirty="0">
                    <a:solidFill>
                      <a:srgbClr val="FF0000"/>
                    </a:solidFill>
                    <a:latin typeface="Roboto" panose="02000000000000000000" pitchFamily="2" charset="0"/>
                    <a:ea typeface="Roboto" panose="02000000000000000000" pitchFamily="2" charset="0"/>
                  </a:rPr>
                  <a:t>Risk Taking</a:t>
                </a:r>
              </a:p>
            </p:txBody>
          </p:sp>
          <p:sp>
            <p:nvSpPr>
              <p:cNvPr id="12" name="TextBox 11">
                <a:extLst>
                  <a:ext uri="{FF2B5EF4-FFF2-40B4-BE49-F238E27FC236}">
                    <a16:creationId xmlns:a16="http://schemas.microsoft.com/office/drawing/2014/main" id="{D2231CF8-A415-2AAE-52B5-74829783EF5C}"/>
                  </a:ext>
                </a:extLst>
              </p:cNvPr>
              <p:cNvSpPr txBox="1"/>
              <p:nvPr/>
            </p:nvSpPr>
            <p:spPr>
              <a:xfrm>
                <a:off x="6577128" y="3624106"/>
                <a:ext cx="1005574" cy="305418"/>
              </a:xfrm>
              <a:prstGeom prst="rect">
                <a:avLst/>
              </a:prstGeom>
              <a:noFill/>
            </p:spPr>
            <p:txBody>
              <a:bodyPr wrap="square" rtlCol="0">
                <a:spAutoFit/>
              </a:bodyPr>
              <a:lstStyle/>
              <a:p>
                <a:pPr algn="ctr"/>
                <a:r>
                  <a:rPr lang="en-US" sz="900" dirty="0">
                    <a:solidFill>
                      <a:srgbClr val="FF0000"/>
                    </a:solidFill>
                    <a:latin typeface="Roboto" panose="02000000000000000000" pitchFamily="2" charset="0"/>
                    <a:ea typeface="Roboto" panose="02000000000000000000" pitchFamily="2" charset="0"/>
                  </a:rPr>
                  <a:t>Optimal</a:t>
                </a:r>
              </a:p>
              <a:p>
                <a:pPr algn="ctr"/>
                <a:r>
                  <a:rPr lang="en-US" sz="900" dirty="0">
                    <a:solidFill>
                      <a:srgbClr val="FF0000"/>
                    </a:solidFill>
                    <a:latin typeface="Roboto" panose="02000000000000000000" pitchFamily="2" charset="0"/>
                    <a:ea typeface="Roboto" panose="02000000000000000000" pitchFamily="2" charset="0"/>
                  </a:rPr>
                  <a:t>Risk Taking</a:t>
                </a:r>
              </a:p>
            </p:txBody>
          </p:sp>
          <p:sp>
            <p:nvSpPr>
              <p:cNvPr id="14" name="TextBox 13">
                <a:extLst>
                  <a:ext uri="{FF2B5EF4-FFF2-40B4-BE49-F238E27FC236}">
                    <a16:creationId xmlns:a16="http://schemas.microsoft.com/office/drawing/2014/main" id="{9FA3A94D-2878-C4ED-8B33-3898E2690A90}"/>
                  </a:ext>
                </a:extLst>
              </p:cNvPr>
              <p:cNvSpPr txBox="1"/>
              <p:nvPr/>
            </p:nvSpPr>
            <p:spPr>
              <a:xfrm>
                <a:off x="2937566" y="3021127"/>
                <a:ext cx="1005574" cy="305418"/>
              </a:xfrm>
              <a:prstGeom prst="rect">
                <a:avLst/>
              </a:prstGeom>
              <a:noFill/>
            </p:spPr>
            <p:txBody>
              <a:bodyPr wrap="square" rtlCol="0">
                <a:spAutoFit/>
              </a:bodyPr>
              <a:lstStyle/>
              <a:p>
                <a:pPr algn="ctr"/>
                <a:r>
                  <a:rPr lang="en-US" sz="900" dirty="0">
                    <a:solidFill>
                      <a:srgbClr val="385723"/>
                    </a:solidFill>
                    <a:latin typeface="Roboto" panose="02000000000000000000" pitchFamily="2" charset="0"/>
                    <a:ea typeface="Roboto" panose="02000000000000000000" pitchFamily="2" charset="0"/>
                  </a:rPr>
                  <a:t>Little or No</a:t>
                </a:r>
              </a:p>
              <a:p>
                <a:pPr algn="ctr"/>
                <a:r>
                  <a:rPr lang="en-US" sz="900" dirty="0">
                    <a:solidFill>
                      <a:srgbClr val="385723"/>
                    </a:solidFill>
                    <a:latin typeface="Roboto" panose="02000000000000000000" pitchFamily="2" charset="0"/>
                    <a:ea typeface="Roboto" panose="02000000000000000000" pitchFamily="2" charset="0"/>
                  </a:rPr>
                  <a:t>Oversight</a:t>
                </a:r>
              </a:p>
            </p:txBody>
          </p:sp>
          <p:sp>
            <p:nvSpPr>
              <p:cNvPr id="15" name="TextBox 14">
                <a:extLst>
                  <a:ext uri="{FF2B5EF4-FFF2-40B4-BE49-F238E27FC236}">
                    <a16:creationId xmlns:a16="http://schemas.microsoft.com/office/drawing/2014/main" id="{1AACE249-2321-DEC0-F18E-29A8244D7D81}"/>
                  </a:ext>
                </a:extLst>
              </p:cNvPr>
              <p:cNvSpPr txBox="1"/>
              <p:nvPr/>
            </p:nvSpPr>
            <p:spPr>
              <a:xfrm>
                <a:off x="5005664" y="3937990"/>
                <a:ext cx="1005574" cy="305418"/>
              </a:xfrm>
              <a:prstGeom prst="rect">
                <a:avLst/>
              </a:prstGeom>
              <a:noFill/>
            </p:spPr>
            <p:txBody>
              <a:bodyPr wrap="square" rtlCol="0">
                <a:spAutoFit/>
              </a:bodyPr>
              <a:lstStyle/>
              <a:p>
                <a:pPr algn="ctr"/>
                <a:r>
                  <a:rPr lang="en-US" sz="900" dirty="0">
                    <a:solidFill>
                      <a:srgbClr val="385723"/>
                    </a:solidFill>
                    <a:latin typeface="Roboto" panose="02000000000000000000" pitchFamily="2" charset="0"/>
                    <a:ea typeface="Roboto" panose="02000000000000000000" pitchFamily="2" charset="0"/>
                  </a:rPr>
                  <a:t>Annual</a:t>
                </a:r>
              </a:p>
              <a:p>
                <a:pPr algn="ctr"/>
                <a:r>
                  <a:rPr lang="en-US" sz="900" dirty="0">
                    <a:solidFill>
                      <a:srgbClr val="385723"/>
                    </a:solidFill>
                    <a:latin typeface="Roboto" panose="02000000000000000000" pitchFamily="2" charset="0"/>
                    <a:ea typeface="Roboto" panose="02000000000000000000" pitchFamily="2" charset="0"/>
                  </a:rPr>
                  <a:t>Reviews</a:t>
                </a:r>
              </a:p>
            </p:txBody>
          </p:sp>
          <p:sp>
            <p:nvSpPr>
              <p:cNvPr id="16" name="TextBox 15">
                <a:extLst>
                  <a:ext uri="{FF2B5EF4-FFF2-40B4-BE49-F238E27FC236}">
                    <a16:creationId xmlns:a16="http://schemas.microsoft.com/office/drawing/2014/main" id="{C5DDC570-D1D2-B938-5BC7-A4406B0E7D30}"/>
                  </a:ext>
                </a:extLst>
              </p:cNvPr>
              <p:cNvSpPr txBox="1"/>
              <p:nvPr/>
            </p:nvSpPr>
            <p:spPr>
              <a:xfrm>
                <a:off x="6331744" y="4420580"/>
                <a:ext cx="1269016" cy="305418"/>
              </a:xfrm>
              <a:prstGeom prst="rect">
                <a:avLst/>
              </a:prstGeom>
              <a:noFill/>
            </p:spPr>
            <p:txBody>
              <a:bodyPr wrap="square" rtlCol="0">
                <a:spAutoFit/>
              </a:bodyPr>
              <a:lstStyle/>
              <a:p>
                <a:pPr algn="ctr"/>
                <a:r>
                  <a:rPr lang="en-US" sz="900" dirty="0">
                    <a:solidFill>
                      <a:srgbClr val="385723"/>
                    </a:solidFill>
                    <a:latin typeface="Roboto" panose="02000000000000000000" pitchFamily="2" charset="0"/>
                    <a:ea typeface="Roboto" panose="02000000000000000000" pitchFamily="2" charset="0"/>
                  </a:rPr>
                  <a:t>Monthly / Quarterly</a:t>
                </a:r>
              </a:p>
              <a:p>
                <a:pPr algn="ctr"/>
                <a:r>
                  <a:rPr lang="en-US" sz="900" dirty="0">
                    <a:solidFill>
                      <a:srgbClr val="385723"/>
                    </a:solidFill>
                    <a:latin typeface="Roboto" panose="02000000000000000000" pitchFamily="2" charset="0"/>
                    <a:ea typeface="Roboto" panose="02000000000000000000" pitchFamily="2" charset="0"/>
                  </a:rPr>
                  <a:t>Reviews</a:t>
                </a:r>
              </a:p>
            </p:txBody>
          </p:sp>
          <p:sp>
            <p:nvSpPr>
              <p:cNvPr id="17" name="TextBox 16">
                <a:extLst>
                  <a:ext uri="{FF2B5EF4-FFF2-40B4-BE49-F238E27FC236}">
                    <a16:creationId xmlns:a16="http://schemas.microsoft.com/office/drawing/2014/main" id="{BDD3CFBF-10F4-B270-E492-55F1640FD840}"/>
                  </a:ext>
                </a:extLst>
              </p:cNvPr>
              <p:cNvSpPr txBox="1"/>
              <p:nvPr/>
            </p:nvSpPr>
            <p:spPr>
              <a:xfrm>
                <a:off x="7930065" y="4540666"/>
                <a:ext cx="1200340" cy="419949"/>
              </a:xfrm>
              <a:prstGeom prst="rect">
                <a:avLst/>
              </a:prstGeom>
              <a:noFill/>
            </p:spPr>
            <p:txBody>
              <a:bodyPr wrap="square" rtlCol="0">
                <a:spAutoFit/>
              </a:bodyPr>
              <a:lstStyle/>
              <a:p>
                <a:pPr algn="ctr"/>
                <a:r>
                  <a:rPr lang="en-US" sz="900" dirty="0">
                    <a:solidFill>
                      <a:srgbClr val="385723"/>
                    </a:solidFill>
                    <a:latin typeface="Roboto" panose="02000000000000000000" pitchFamily="2" charset="0"/>
                    <a:ea typeface="Roboto" panose="02000000000000000000" pitchFamily="2" charset="0"/>
                  </a:rPr>
                  <a:t>Near Real-time</a:t>
                </a:r>
              </a:p>
              <a:p>
                <a:pPr algn="ctr"/>
                <a:r>
                  <a:rPr lang="en-US" sz="900" dirty="0">
                    <a:solidFill>
                      <a:srgbClr val="385723"/>
                    </a:solidFill>
                    <a:latin typeface="Roboto" panose="02000000000000000000" pitchFamily="2" charset="0"/>
                    <a:ea typeface="Roboto" panose="02000000000000000000" pitchFamily="2" charset="0"/>
                  </a:rPr>
                  <a:t>Reviews</a:t>
                </a:r>
              </a:p>
              <a:p>
                <a:pPr algn="ctr"/>
                <a:r>
                  <a:rPr lang="en-US" sz="900" dirty="0">
                    <a:solidFill>
                      <a:srgbClr val="385723"/>
                    </a:solidFill>
                    <a:latin typeface="Roboto" panose="02000000000000000000" pitchFamily="2" charset="0"/>
                    <a:ea typeface="Roboto" panose="02000000000000000000" pitchFamily="2" charset="0"/>
                  </a:rPr>
                  <a:t>(AI/ML-driven)</a:t>
                </a:r>
              </a:p>
            </p:txBody>
          </p:sp>
          <p:sp>
            <p:nvSpPr>
              <p:cNvPr id="19" name="TextBox 18">
                <a:extLst>
                  <a:ext uri="{FF2B5EF4-FFF2-40B4-BE49-F238E27FC236}">
                    <a16:creationId xmlns:a16="http://schemas.microsoft.com/office/drawing/2014/main" id="{E4D79DF2-9961-54B1-96E0-A262F90BCE5A}"/>
                  </a:ext>
                </a:extLst>
              </p:cNvPr>
              <p:cNvSpPr txBox="1"/>
              <p:nvPr/>
            </p:nvSpPr>
            <p:spPr>
              <a:xfrm>
                <a:off x="5793237" y="1957260"/>
                <a:ext cx="1066194" cy="305418"/>
              </a:xfrm>
              <a:prstGeom prst="rect">
                <a:avLst/>
              </a:prstGeom>
              <a:noFill/>
            </p:spPr>
            <p:txBody>
              <a:bodyPr wrap="square" rtlCol="0">
                <a:spAutoFit/>
              </a:bodyPr>
              <a:lstStyle/>
              <a:p>
                <a:pPr algn="ctr"/>
                <a:r>
                  <a:rPr lang="en-US" sz="900" dirty="0">
                    <a:solidFill>
                      <a:srgbClr val="7030A0"/>
                    </a:solidFill>
                    <a:latin typeface="Roboto" panose="02000000000000000000" pitchFamily="2" charset="0"/>
                    <a:ea typeface="Roboto" panose="02000000000000000000" pitchFamily="2" charset="0"/>
                  </a:rPr>
                  <a:t>Optimal</a:t>
                </a:r>
              </a:p>
              <a:p>
                <a:pPr algn="ctr"/>
                <a:r>
                  <a:rPr lang="en-US" sz="900" dirty="0">
                    <a:solidFill>
                      <a:srgbClr val="7030A0"/>
                    </a:solidFill>
                    <a:latin typeface="Roboto" panose="02000000000000000000" pitchFamily="2" charset="0"/>
                    <a:ea typeface="Roboto" panose="02000000000000000000" pitchFamily="2" charset="0"/>
                  </a:rPr>
                  <a:t>Perceived Value</a:t>
                </a:r>
              </a:p>
            </p:txBody>
          </p:sp>
          <p:sp>
            <p:nvSpPr>
              <p:cNvPr id="20" name="TextBox 19">
                <a:extLst>
                  <a:ext uri="{FF2B5EF4-FFF2-40B4-BE49-F238E27FC236}">
                    <a16:creationId xmlns:a16="http://schemas.microsoft.com/office/drawing/2014/main" id="{9E1E70B5-A17E-4179-1B9A-20FFB82ED96C}"/>
                  </a:ext>
                </a:extLst>
              </p:cNvPr>
              <p:cNvSpPr txBox="1"/>
              <p:nvPr/>
            </p:nvSpPr>
            <p:spPr>
              <a:xfrm>
                <a:off x="7795525" y="2702484"/>
                <a:ext cx="1067251" cy="305418"/>
              </a:xfrm>
              <a:prstGeom prst="rect">
                <a:avLst/>
              </a:prstGeom>
              <a:noFill/>
            </p:spPr>
            <p:txBody>
              <a:bodyPr wrap="square" rtlCol="0">
                <a:spAutoFit/>
              </a:bodyPr>
              <a:lstStyle/>
              <a:p>
                <a:pPr algn="ctr"/>
                <a:r>
                  <a:rPr lang="en-US" sz="900" dirty="0">
                    <a:solidFill>
                      <a:srgbClr val="7030A0"/>
                    </a:solidFill>
                    <a:latin typeface="Roboto" panose="02000000000000000000" pitchFamily="2" charset="0"/>
                    <a:ea typeface="Roboto" panose="02000000000000000000" pitchFamily="2" charset="0"/>
                  </a:rPr>
                  <a:t>Diminishing</a:t>
                </a:r>
              </a:p>
              <a:p>
                <a:pPr algn="ctr"/>
                <a:r>
                  <a:rPr lang="en-US" sz="900" dirty="0">
                    <a:solidFill>
                      <a:srgbClr val="7030A0"/>
                    </a:solidFill>
                    <a:latin typeface="Roboto" panose="02000000000000000000" pitchFamily="2" charset="0"/>
                    <a:ea typeface="Roboto" panose="02000000000000000000" pitchFamily="2" charset="0"/>
                  </a:rPr>
                  <a:t>Perceived Value</a:t>
                </a:r>
              </a:p>
            </p:txBody>
          </p:sp>
          <p:sp>
            <p:nvSpPr>
              <p:cNvPr id="22" name="TextBox 21">
                <a:extLst>
                  <a:ext uri="{FF2B5EF4-FFF2-40B4-BE49-F238E27FC236}">
                    <a16:creationId xmlns:a16="http://schemas.microsoft.com/office/drawing/2014/main" id="{DB42AFDD-DEBD-3813-599E-E371646E903D}"/>
                  </a:ext>
                </a:extLst>
              </p:cNvPr>
              <p:cNvSpPr txBox="1"/>
              <p:nvPr/>
            </p:nvSpPr>
            <p:spPr>
              <a:xfrm rot="16200000">
                <a:off x="3356370" y="2432028"/>
                <a:ext cx="1264888" cy="114531"/>
              </a:xfrm>
              <a:prstGeom prst="rect">
                <a:avLst/>
              </a:prstGeom>
              <a:solidFill>
                <a:schemeClr val="bg1"/>
              </a:solidFill>
            </p:spPr>
            <p:txBody>
              <a:bodyPr wrap="square" lIns="0" tIns="0" rIns="0" bIns="0" rtlCol="0">
                <a:spAutoFit/>
              </a:bodyPr>
              <a:lstStyle/>
              <a:p>
                <a:pPr algn="ctr"/>
                <a:r>
                  <a:rPr lang="en-US" sz="900" dirty="0">
                    <a:latin typeface="Roboto" panose="02000000000000000000" pitchFamily="2" charset="0"/>
                    <a:ea typeface="Roboto" panose="02000000000000000000" pitchFamily="2" charset="0"/>
                  </a:rPr>
                  <a:t>Negligence Threshold</a:t>
                </a:r>
              </a:p>
            </p:txBody>
          </p:sp>
        </p:grpSp>
        <p:sp>
          <p:nvSpPr>
            <p:cNvPr id="6" name="TextBox 5">
              <a:extLst>
                <a:ext uri="{FF2B5EF4-FFF2-40B4-BE49-F238E27FC236}">
                  <a16:creationId xmlns:a16="http://schemas.microsoft.com/office/drawing/2014/main" id="{2BDC4A65-69F9-9AAF-67F4-599BC8877864}"/>
                </a:ext>
              </a:extLst>
            </p:cNvPr>
            <p:cNvSpPr txBox="1"/>
            <p:nvPr/>
          </p:nvSpPr>
          <p:spPr>
            <a:xfrm>
              <a:off x="1109923" y="1083426"/>
              <a:ext cx="438080" cy="229248"/>
            </a:xfrm>
            <a:prstGeom prst="rect">
              <a:avLst/>
            </a:prstGeom>
            <a:noFill/>
          </p:spPr>
          <p:txBody>
            <a:bodyPr wrap="square" rtlCol="0">
              <a:spAutoFit/>
            </a:bodyPr>
            <a:lstStyle/>
            <a:p>
              <a:r>
                <a:rPr lang="en-US" sz="900" dirty="0">
                  <a:solidFill>
                    <a:srgbClr val="FF0000"/>
                  </a:solidFill>
                  <a:latin typeface="Roboto" panose="02000000000000000000" pitchFamily="2" charset="0"/>
                  <a:ea typeface="Roboto" panose="02000000000000000000" pitchFamily="2" charset="0"/>
                </a:rPr>
                <a:t>Risk</a:t>
              </a:r>
            </a:p>
          </p:txBody>
        </p:sp>
        <p:sp>
          <p:nvSpPr>
            <p:cNvPr id="40" name="TextBox 39">
              <a:extLst>
                <a:ext uri="{FF2B5EF4-FFF2-40B4-BE49-F238E27FC236}">
                  <a16:creationId xmlns:a16="http://schemas.microsoft.com/office/drawing/2014/main" id="{69BADEF0-5520-9428-CBDA-FBBA5E590100}"/>
                </a:ext>
              </a:extLst>
            </p:cNvPr>
            <p:cNvSpPr txBox="1"/>
            <p:nvPr/>
          </p:nvSpPr>
          <p:spPr>
            <a:xfrm>
              <a:off x="260338" y="2496877"/>
              <a:ext cx="1295102" cy="230772"/>
            </a:xfrm>
            <a:prstGeom prst="rect">
              <a:avLst/>
            </a:prstGeom>
            <a:noFill/>
          </p:spPr>
          <p:txBody>
            <a:bodyPr wrap="square" rtlCol="0">
              <a:spAutoFit/>
            </a:bodyPr>
            <a:lstStyle/>
            <a:p>
              <a:pPr algn="r"/>
              <a:r>
                <a:rPr lang="en-US" sz="900" dirty="0">
                  <a:solidFill>
                    <a:srgbClr val="385723"/>
                  </a:solidFill>
                  <a:latin typeface="Roboto" panose="02000000000000000000" pitchFamily="2" charset="0"/>
                  <a:ea typeface="Roboto" panose="02000000000000000000" pitchFamily="2" charset="0"/>
                </a:rPr>
                <a:t>Process Review Lag</a:t>
              </a:r>
            </a:p>
          </p:txBody>
        </p:sp>
        <p:sp>
          <p:nvSpPr>
            <p:cNvPr id="41" name="TextBox 40">
              <a:extLst>
                <a:ext uri="{FF2B5EF4-FFF2-40B4-BE49-F238E27FC236}">
                  <a16:creationId xmlns:a16="http://schemas.microsoft.com/office/drawing/2014/main" id="{CA9DD62A-D488-8047-9916-03CE8194DD48}"/>
                </a:ext>
              </a:extLst>
            </p:cNvPr>
            <p:cNvSpPr txBox="1"/>
            <p:nvPr/>
          </p:nvSpPr>
          <p:spPr>
            <a:xfrm>
              <a:off x="357369" y="4725116"/>
              <a:ext cx="1193585" cy="230772"/>
            </a:xfrm>
            <a:prstGeom prst="rect">
              <a:avLst/>
            </a:prstGeom>
            <a:noFill/>
          </p:spPr>
          <p:txBody>
            <a:bodyPr wrap="square" rtlCol="0">
              <a:spAutoFit/>
            </a:bodyPr>
            <a:lstStyle/>
            <a:p>
              <a:pPr algn="r"/>
              <a:r>
                <a:rPr lang="en-US" sz="900" dirty="0">
                  <a:solidFill>
                    <a:srgbClr val="7030A0"/>
                  </a:solidFill>
                  <a:latin typeface="Roboto" panose="02000000000000000000" pitchFamily="2" charset="0"/>
                  <a:ea typeface="Roboto" panose="02000000000000000000" pitchFamily="2" charset="0"/>
                </a:rPr>
                <a:t>Stakeholder Value</a:t>
              </a:r>
            </a:p>
          </p:txBody>
        </p:sp>
        <p:sp>
          <p:nvSpPr>
            <p:cNvPr id="42" name="TextBox 41">
              <a:extLst>
                <a:ext uri="{FF2B5EF4-FFF2-40B4-BE49-F238E27FC236}">
                  <a16:creationId xmlns:a16="http://schemas.microsoft.com/office/drawing/2014/main" id="{99DBAF0A-EFD1-EC91-3EA0-8E0328647CC7}"/>
                </a:ext>
              </a:extLst>
            </p:cNvPr>
            <p:cNvSpPr txBox="1"/>
            <p:nvPr/>
          </p:nvSpPr>
          <p:spPr>
            <a:xfrm rot="16200000">
              <a:off x="702885" y="3538238"/>
              <a:ext cx="1479766" cy="230772"/>
            </a:xfrm>
            <a:prstGeom prst="rect">
              <a:avLst/>
            </a:prstGeom>
            <a:noFill/>
          </p:spPr>
          <p:txBody>
            <a:bodyPr wrap="square" rtlCol="0">
              <a:spAutoFit/>
            </a:bodyPr>
            <a:lstStyle/>
            <a:p>
              <a:pPr algn="ctr"/>
              <a:r>
                <a:rPr lang="en-US" sz="900" dirty="0">
                  <a:solidFill>
                    <a:schemeClr val="tx1"/>
                  </a:solidFill>
                  <a:latin typeface="Roboto" panose="02000000000000000000" pitchFamily="2" charset="0"/>
                  <a:ea typeface="Roboto" panose="02000000000000000000" pitchFamily="2" charset="0"/>
                </a:rPr>
                <a:t>Cost and Complexity</a:t>
              </a:r>
            </a:p>
          </p:txBody>
        </p:sp>
      </p:grpSp>
    </p:spTree>
    <p:extLst>
      <p:ext uri="{BB962C8B-B14F-4D97-AF65-F5344CB8AC3E}">
        <p14:creationId xmlns:p14="http://schemas.microsoft.com/office/powerpoint/2010/main" val="4218371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421423" cy="524399"/>
          </a:xfrm>
          <a:prstGeom prst="rect">
            <a:avLst/>
          </a:prstGeom>
        </p:spPr>
        <p:txBody>
          <a:bodyPr spcFirstLastPara="1" wrap="square" lIns="0" tIns="0" rIns="0" bIns="0" anchor="ctr" anchorCtr="0">
            <a:noAutofit/>
          </a:bodyPr>
          <a:lstStyle/>
          <a:p>
            <a:pPr>
              <a:lnSpc>
                <a:spcPct val="100000"/>
              </a:lnSpc>
            </a:pPr>
            <a:r>
              <a:rPr lang="en" dirty="0"/>
              <a:t>Maturity Summary</a:t>
            </a:r>
            <a:endParaRPr dirty="0"/>
          </a:p>
        </p:txBody>
      </p:sp>
      <p:pic>
        <p:nvPicPr>
          <p:cNvPr id="5" name="Picture 4">
            <a:extLst>
              <a:ext uri="{FF2B5EF4-FFF2-40B4-BE49-F238E27FC236}">
                <a16:creationId xmlns:a16="http://schemas.microsoft.com/office/drawing/2014/main" id="{CBAD4701-F2E8-021C-96F9-309ED72BA01F}"/>
              </a:ext>
            </a:extLst>
          </p:cNvPr>
          <p:cNvPicPr>
            <a:picLocks noChangeAspect="1"/>
          </p:cNvPicPr>
          <p:nvPr/>
        </p:nvPicPr>
        <p:blipFill>
          <a:blip r:embed="rId3"/>
          <a:stretch>
            <a:fillRect/>
          </a:stretch>
        </p:blipFill>
        <p:spPr>
          <a:xfrm>
            <a:off x="1647037" y="985083"/>
            <a:ext cx="8894749" cy="5510731"/>
          </a:xfrm>
          <a:prstGeom prst="rect">
            <a:avLst/>
          </a:prstGeom>
        </p:spPr>
      </p:pic>
    </p:spTree>
    <p:extLst>
      <p:ext uri="{BB962C8B-B14F-4D97-AF65-F5344CB8AC3E}">
        <p14:creationId xmlns:p14="http://schemas.microsoft.com/office/powerpoint/2010/main" val="3022887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AVCDL</a:t>
            </a:r>
            <a:endParaRPr sz="6600" dirty="0"/>
          </a:p>
        </p:txBody>
      </p:sp>
    </p:spTree>
    <p:extLst>
      <p:ext uri="{BB962C8B-B14F-4D97-AF65-F5344CB8AC3E}">
        <p14:creationId xmlns:p14="http://schemas.microsoft.com/office/powerpoint/2010/main" val="1378940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A1E7A1C6-36BE-3847-0E6A-340EBD88913D}"/>
              </a:ext>
            </a:extLst>
          </p:cNvPr>
          <p:cNvPicPr>
            <a:picLocks noChangeAspect="1"/>
          </p:cNvPicPr>
          <p:nvPr/>
        </p:nvPicPr>
        <p:blipFill>
          <a:blip r:embed="rId3"/>
          <a:stretch>
            <a:fillRect/>
          </a:stretch>
        </p:blipFill>
        <p:spPr>
          <a:xfrm>
            <a:off x="2858710" y="460684"/>
            <a:ext cx="6615236" cy="5960182"/>
          </a:xfrm>
          <a:prstGeom prst="rect">
            <a:avLst/>
          </a:prstGeom>
        </p:spPr>
      </p:pic>
      <p:pic>
        <p:nvPicPr>
          <p:cNvPr id="6" name="Picture 5">
            <a:extLst>
              <a:ext uri="{FF2B5EF4-FFF2-40B4-BE49-F238E27FC236}">
                <a16:creationId xmlns:a16="http://schemas.microsoft.com/office/drawing/2014/main" id="{391AB713-C09E-2D51-29CA-07165FBC93D0}"/>
              </a:ext>
            </a:extLst>
          </p:cNvPr>
          <p:cNvPicPr>
            <a:picLocks noChangeAspect="1"/>
          </p:cNvPicPr>
          <p:nvPr/>
        </p:nvPicPr>
        <p:blipFill>
          <a:blip r:embed="rId4">
            <a:alphaModFix amt="34000"/>
          </a:blip>
          <a:stretch>
            <a:fillRect/>
          </a:stretch>
        </p:blipFill>
        <p:spPr>
          <a:xfrm>
            <a:off x="2858709" y="460684"/>
            <a:ext cx="6615237" cy="5960183"/>
          </a:xfrm>
          <a:prstGeom prst="rect">
            <a:avLst/>
          </a:prstGeom>
          <a:effectLst/>
        </p:spPr>
      </p:pic>
      <p:sp>
        <p:nvSpPr>
          <p:cNvPr id="1199" name="Google Shape;1199;p156"/>
          <p:cNvSpPr txBox="1">
            <a:spLocks noGrp="1"/>
          </p:cNvSpPr>
          <p:nvPr>
            <p:ph type="title"/>
          </p:nvPr>
        </p:nvSpPr>
        <p:spPr>
          <a:xfrm>
            <a:off x="455618" y="460684"/>
            <a:ext cx="11421423" cy="524399"/>
          </a:xfrm>
          <a:prstGeom prst="rect">
            <a:avLst/>
          </a:prstGeom>
        </p:spPr>
        <p:txBody>
          <a:bodyPr spcFirstLastPara="1" wrap="square" lIns="0" tIns="0" rIns="0" bIns="0" anchor="ctr" anchorCtr="0">
            <a:noAutofit/>
          </a:bodyPr>
          <a:lstStyle/>
          <a:p>
            <a:pPr>
              <a:lnSpc>
                <a:spcPct val="100000"/>
              </a:lnSpc>
            </a:pPr>
            <a:r>
              <a:rPr lang="en" dirty="0"/>
              <a:t>Visualizing Progress</a:t>
            </a:r>
            <a:endParaRPr dirty="0"/>
          </a:p>
        </p:txBody>
      </p:sp>
      <p:pic>
        <p:nvPicPr>
          <p:cNvPr id="2" name="Picture 1">
            <a:extLst>
              <a:ext uri="{FF2B5EF4-FFF2-40B4-BE49-F238E27FC236}">
                <a16:creationId xmlns:a16="http://schemas.microsoft.com/office/drawing/2014/main" id="{477206A6-4A60-2B6E-2F1C-25A9430A6162}"/>
              </a:ext>
            </a:extLst>
          </p:cNvPr>
          <p:cNvPicPr>
            <a:picLocks noChangeAspect="1"/>
          </p:cNvPicPr>
          <p:nvPr/>
        </p:nvPicPr>
        <p:blipFill>
          <a:blip r:embed="rId4">
            <a:alphaModFix amt="34000"/>
          </a:blip>
          <a:stretch>
            <a:fillRect/>
          </a:stretch>
        </p:blipFill>
        <p:spPr>
          <a:xfrm>
            <a:off x="2873223" y="467940"/>
            <a:ext cx="6615237" cy="5960183"/>
          </a:xfrm>
          <a:prstGeom prst="rect">
            <a:avLst/>
          </a:prstGeom>
          <a:effectLst/>
        </p:spPr>
      </p:pic>
    </p:spTree>
    <p:extLst>
      <p:ext uri="{BB962C8B-B14F-4D97-AF65-F5344CB8AC3E}">
        <p14:creationId xmlns:p14="http://schemas.microsoft.com/office/powerpoint/2010/main" val="857383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D3AE501-D468-693B-4D2C-DC550C6A246E}"/>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3CF2DF78-E228-0E14-5919-8E4E3D033D55}"/>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Supplier Cybersecurity</a:t>
            </a:r>
            <a:br>
              <a:rPr lang="en" sz="5400" dirty="0"/>
            </a:br>
            <a:r>
              <a:rPr lang="en" sz="5400" dirty="0"/>
              <a:t>Process Mapping</a:t>
            </a:r>
            <a:endParaRPr sz="6600" dirty="0"/>
          </a:p>
        </p:txBody>
      </p:sp>
    </p:spTree>
    <p:extLst>
      <p:ext uri="{BB962C8B-B14F-4D97-AF65-F5344CB8AC3E}">
        <p14:creationId xmlns:p14="http://schemas.microsoft.com/office/powerpoint/2010/main" val="1044475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D7C3E6BB-2D7C-1298-A01D-FE5401B251F0}"/>
              </a:ext>
            </a:extLst>
          </p:cNvPr>
          <p:cNvPicPr>
            <a:picLocks noChangeAspect="1"/>
          </p:cNvPicPr>
          <p:nvPr/>
        </p:nvPicPr>
        <p:blipFill>
          <a:blip r:embed="rId3"/>
          <a:stretch>
            <a:fillRect/>
          </a:stretch>
        </p:blipFill>
        <p:spPr>
          <a:xfrm>
            <a:off x="455619" y="1614608"/>
            <a:ext cx="2804060" cy="3628784"/>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Process Mapping Material</a:t>
            </a:r>
            <a:endParaRPr dirty="0"/>
          </a:p>
        </p:txBody>
      </p:sp>
      <p:pic>
        <p:nvPicPr>
          <p:cNvPr id="11" name="Picture 10">
            <a:extLst>
              <a:ext uri="{FF2B5EF4-FFF2-40B4-BE49-F238E27FC236}">
                <a16:creationId xmlns:a16="http://schemas.microsoft.com/office/drawing/2014/main" id="{3CA1F14A-7ED7-7951-1913-8DD2AC09038F}"/>
              </a:ext>
            </a:extLst>
          </p:cNvPr>
          <p:cNvPicPr>
            <a:picLocks noChangeAspect="1"/>
          </p:cNvPicPr>
          <p:nvPr/>
        </p:nvPicPr>
        <p:blipFill>
          <a:blip r:embed="rId4"/>
          <a:stretch>
            <a:fillRect/>
          </a:stretch>
        </p:blipFill>
        <p:spPr>
          <a:xfrm>
            <a:off x="3960807" y="1943527"/>
            <a:ext cx="7772400" cy="4453789"/>
          </a:xfrm>
          <a:prstGeom prst="rect">
            <a:avLst/>
          </a:prstGeom>
          <a:ln>
            <a:solidFill>
              <a:schemeClr val="tx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B11CA851-4508-8D3E-506C-07A8E6E7E521}"/>
              </a:ext>
            </a:extLst>
          </p:cNvPr>
          <p:cNvPicPr>
            <a:picLocks noChangeAspect="1"/>
          </p:cNvPicPr>
          <p:nvPr/>
        </p:nvPicPr>
        <p:blipFill>
          <a:blip r:embed="rId5"/>
          <a:stretch>
            <a:fillRect/>
          </a:stretch>
        </p:blipFill>
        <p:spPr>
          <a:xfrm>
            <a:off x="3509847" y="1099468"/>
            <a:ext cx="7772400" cy="446183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3179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Processes</a:t>
            </a:r>
            <a:endParaRPr dirty="0"/>
          </a:p>
        </p:txBody>
      </p:sp>
      <p:pic>
        <p:nvPicPr>
          <p:cNvPr id="3" name="Picture 2">
            <a:extLst>
              <a:ext uri="{FF2B5EF4-FFF2-40B4-BE49-F238E27FC236}">
                <a16:creationId xmlns:a16="http://schemas.microsoft.com/office/drawing/2014/main" id="{0BAA1728-8095-1350-00D8-E5BDF5A6DEEE}"/>
              </a:ext>
            </a:extLst>
          </p:cNvPr>
          <p:cNvPicPr>
            <a:picLocks noChangeAspect="1"/>
          </p:cNvPicPr>
          <p:nvPr/>
        </p:nvPicPr>
        <p:blipFill>
          <a:blip r:embed="rId3"/>
          <a:stretch>
            <a:fillRect/>
          </a:stretch>
        </p:blipFill>
        <p:spPr>
          <a:xfrm>
            <a:off x="541790" y="1238457"/>
            <a:ext cx="11105244" cy="5158859"/>
          </a:xfrm>
          <a:prstGeom prst="rect">
            <a:avLst/>
          </a:prstGeom>
        </p:spPr>
      </p:pic>
    </p:spTree>
    <p:extLst>
      <p:ext uri="{BB962C8B-B14F-4D97-AF65-F5344CB8AC3E}">
        <p14:creationId xmlns:p14="http://schemas.microsoft.com/office/powerpoint/2010/main" val="131792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6" name="Picture 5">
            <a:extLst>
              <a:ext uri="{FF2B5EF4-FFF2-40B4-BE49-F238E27FC236}">
                <a16:creationId xmlns:a16="http://schemas.microsoft.com/office/drawing/2014/main" id="{9A66A6FC-0521-FAF1-8B13-CF1769D09579}"/>
              </a:ext>
            </a:extLst>
          </p:cNvPr>
          <p:cNvPicPr>
            <a:picLocks noChangeAspect="1"/>
          </p:cNvPicPr>
          <p:nvPr/>
        </p:nvPicPr>
        <p:blipFill>
          <a:blip r:embed="rId3"/>
          <a:stretch>
            <a:fillRect/>
          </a:stretch>
        </p:blipFill>
        <p:spPr>
          <a:xfrm>
            <a:off x="1555954" y="460684"/>
            <a:ext cx="9076915" cy="6294211"/>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Supplier Processes Overlay</a:t>
            </a:r>
            <a:endParaRPr dirty="0"/>
          </a:p>
        </p:txBody>
      </p:sp>
    </p:spTree>
    <p:extLst>
      <p:ext uri="{BB962C8B-B14F-4D97-AF65-F5344CB8AC3E}">
        <p14:creationId xmlns:p14="http://schemas.microsoft.com/office/powerpoint/2010/main" val="1042357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D3AE501-D468-693B-4D2C-DC550C6A246E}"/>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3CF2DF78-E228-0E14-5919-8E4E3D033D55}"/>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Where to Go From Here</a:t>
            </a:r>
            <a:endParaRPr sz="6600" dirty="0"/>
          </a:p>
        </p:txBody>
      </p:sp>
    </p:spTree>
    <p:extLst>
      <p:ext uri="{BB962C8B-B14F-4D97-AF65-F5344CB8AC3E}">
        <p14:creationId xmlns:p14="http://schemas.microsoft.com/office/powerpoint/2010/main" val="1104763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52362F83-4AC0-29BA-F143-33AE07BC017A}"/>
            </a:ext>
          </a:extLst>
        </p:cNvPr>
        <p:cNvGrpSpPr/>
        <p:nvPr/>
      </p:nvGrpSpPr>
      <p:grpSpPr>
        <a:xfrm>
          <a:off x="0" y="0"/>
          <a:ext cx="0" cy="0"/>
          <a:chOff x="0" y="0"/>
          <a:chExt cx="0" cy="0"/>
        </a:xfrm>
      </p:grpSpPr>
      <p:sp>
        <p:nvSpPr>
          <p:cNvPr id="1199" name="Google Shape;1199;p156">
            <a:extLst>
              <a:ext uri="{FF2B5EF4-FFF2-40B4-BE49-F238E27FC236}">
                <a16:creationId xmlns:a16="http://schemas.microsoft.com/office/drawing/2014/main" id="{2F526169-903E-8B6E-98ED-074DA5E41360}"/>
              </a:ext>
            </a:extLst>
          </p:cNvPr>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Guidance Documents</a:t>
            </a:r>
            <a:endParaRPr dirty="0"/>
          </a:p>
        </p:txBody>
      </p:sp>
      <p:pic>
        <p:nvPicPr>
          <p:cNvPr id="4" name="Picture 3">
            <a:extLst>
              <a:ext uri="{FF2B5EF4-FFF2-40B4-BE49-F238E27FC236}">
                <a16:creationId xmlns:a16="http://schemas.microsoft.com/office/drawing/2014/main" id="{B9335B96-0199-0FF4-4CDC-3EA14C60BB5E}"/>
              </a:ext>
            </a:extLst>
          </p:cNvPr>
          <p:cNvPicPr>
            <a:picLocks noChangeAspect="1"/>
          </p:cNvPicPr>
          <p:nvPr/>
        </p:nvPicPr>
        <p:blipFill rotWithShape="1">
          <a:blip r:embed="rId3"/>
          <a:srcRect t="2285" b="9046"/>
          <a:stretch/>
        </p:blipFill>
        <p:spPr>
          <a:xfrm>
            <a:off x="2849489" y="985083"/>
            <a:ext cx="6489845" cy="5818560"/>
          </a:xfrm>
          <a:prstGeom prst="rect">
            <a:avLst/>
          </a:prstGeom>
        </p:spPr>
      </p:pic>
    </p:spTree>
    <p:extLst>
      <p:ext uri="{BB962C8B-B14F-4D97-AF65-F5344CB8AC3E}">
        <p14:creationId xmlns:p14="http://schemas.microsoft.com/office/powerpoint/2010/main" val="32140484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3" name="Picture 2">
            <a:extLst>
              <a:ext uri="{FF2B5EF4-FFF2-40B4-BE49-F238E27FC236}">
                <a16:creationId xmlns:a16="http://schemas.microsoft.com/office/drawing/2014/main" id="{783566C3-84BE-68C5-6C51-9B692075A0F2}"/>
              </a:ext>
            </a:extLst>
          </p:cNvPr>
          <p:cNvPicPr>
            <a:picLocks noChangeAspect="1"/>
          </p:cNvPicPr>
          <p:nvPr/>
        </p:nvPicPr>
        <p:blipFill>
          <a:blip r:embed="rId3"/>
          <a:stretch>
            <a:fillRect/>
          </a:stretch>
        </p:blipFill>
        <p:spPr>
          <a:xfrm>
            <a:off x="1778322" y="1034903"/>
            <a:ext cx="8632177" cy="5616448"/>
          </a:xfrm>
          <a:prstGeom prst="rect">
            <a:avLst/>
          </a:prstGeom>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on GitHub</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6476384" y="522828"/>
            <a:ext cx="5256824" cy="400110"/>
          </a:xfrm>
          <a:prstGeom prst="rect">
            <a:avLst/>
          </a:prstGeom>
        </p:spPr>
        <p:txBody>
          <a:bodyPr wrap="square">
            <a:spAutoFit/>
          </a:bodyPr>
          <a:lstStyle/>
          <a:p>
            <a:pPr algn="r">
              <a:spcAft>
                <a:spcPts val="1200"/>
              </a:spcAft>
            </a:pPr>
            <a:r>
              <a:rPr lang="en-US" sz="2000" dirty="0">
                <a:solidFill>
                  <a:srgbClr val="0070C0"/>
                </a:solidFill>
                <a:latin typeface="Courier New" panose="02070309020205020404" pitchFamily="49" charset="0"/>
                <a:ea typeface="Roboto" panose="02000000000000000000" pitchFamily="2" charset="0"/>
                <a:cs typeface="Courier New" panose="02070309020205020404" pitchFamily="49" charset="0"/>
              </a:rPr>
              <a:t>https://github.com/nutonomy/AVCDL </a:t>
            </a:r>
          </a:p>
        </p:txBody>
      </p:sp>
    </p:spTree>
    <p:extLst>
      <p:ext uri="{BB962C8B-B14F-4D97-AF65-F5344CB8AC3E}">
        <p14:creationId xmlns:p14="http://schemas.microsoft.com/office/powerpoint/2010/main" val="3471660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4"/>
            <a:ext cx="11277833" cy="524399"/>
          </a:xfrm>
          <a:prstGeom prst="rect">
            <a:avLst/>
          </a:prstGeom>
        </p:spPr>
        <p:txBody>
          <a:bodyPr spcFirstLastPara="1" wrap="square" lIns="0" tIns="0" rIns="0" bIns="0" anchor="ctr" anchorCtr="0">
            <a:noAutofit/>
          </a:bodyPr>
          <a:lstStyle/>
          <a:p>
            <a:pPr>
              <a:lnSpc>
                <a:spcPct val="100000"/>
              </a:lnSpc>
            </a:pPr>
            <a:r>
              <a:rPr lang="en" dirty="0"/>
              <a:t>Supply Chain Training Path</a:t>
            </a:r>
            <a:endParaRPr dirty="0"/>
          </a:p>
        </p:txBody>
      </p:sp>
      <p:pic>
        <p:nvPicPr>
          <p:cNvPr id="2" name="Picture 1">
            <a:extLst>
              <a:ext uri="{FF2B5EF4-FFF2-40B4-BE49-F238E27FC236}">
                <a16:creationId xmlns:a16="http://schemas.microsoft.com/office/drawing/2014/main" id="{3F71A1DD-3122-0516-B440-78984D368B64}"/>
              </a:ext>
            </a:extLst>
          </p:cNvPr>
          <p:cNvPicPr>
            <a:picLocks noChangeAspect="1"/>
          </p:cNvPicPr>
          <p:nvPr/>
        </p:nvPicPr>
        <p:blipFill>
          <a:blip r:embed="rId3"/>
          <a:stretch>
            <a:fillRect/>
          </a:stretch>
        </p:blipFill>
        <p:spPr>
          <a:xfrm>
            <a:off x="2791220" y="1275513"/>
            <a:ext cx="6606384" cy="5121803"/>
          </a:xfrm>
          <a:prstGeom prst="rect">
            <a:avLst/>
          </a:prstGeom>
        </p:spPr>
      </p:pic>
      <p:sp>
        <p:nvSpPr>
          <p:cNvPr id="3" name="Rounded Rectangle 2">
            <a:extLst>
              <a:ext uri="{FF2B5EF4-FFF2-40B4-BE49-F238E27FC236}">
                <a16:creationId xmlns:a16="http://schemas.microsoft.com/office/drawing/2014/main" id="{C00521B2-4287-BC81-85F9-96316C1A0DE0}"/>
              </a:ext>
            </a:extLst>
          </p:cNvPr>
          <p:cNvSpPr/>
          <p:nvPr/>
        </p:nvSpPr>
        <p:spPr>
          <a:xfrm>
            <a:off x="5391270" y="1275513"/>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4" name="Rounded Rectangle 3">
            <a:extLst>
              <a:ext uri="{FF2B5EF4-FFF2-40B4-BE49-F238E27FC236}">
                <a16:creationId xmlns:a16="http://schemas.microsoft.com/office/drawing/2014/main" id="{2F5CE577-6827-9108-2560-B35AED4FAA6D}"/>
              </a:ext>
            </a:extLst>
          </p:cNvPr>
          <p:cNvSpPr/>
          <p:nvPr/>
        </p:nvSpPr>
        <p:spPr>
          <a:xfrm>
            <a:off x="3658599" y="2440787"/>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5" name="Rounded Rectangle 4">
            <a:extLst>
              <a:ext uri="{FF2B5EF4-FFF2-40B4-BE49-F238E27FC236}">
                <a16:creationId xmlns:a16="http://schemas.microsoft.com/office/drawing/2014/main" id="{61C6B6E7-5FC6-925F-64EB-5CAF33251C8F}"/>
              </a:ext>
            </a:extLst>
          </p:cNvPr>
          <p:cNvSpPr/>
          <p:nvPr/>
        </p:nvSpPr>
        <p:spPr>
          <a:xfrm>
            <a:off x="5391270" y="2440787"/>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6" name="Rounded Rectangle 5">
            <a:extLst>
              <a:ext uri="{FF2B5EF4-FFF2-40B4-BE49-F238E27FC236}">
                <a16:creationId xmlns:a16="http://schemas.microsoft.com/office/drawing/2014/main" id="{F46D058B-286A-E434-E512-0BAEEC8F1873}"/>
              </a:ext>
            </a:extLst>
          </p:cNvPr>
          <p:cNvSpPr/>
          <p:nvPr/>
        </p:nvSpPr>
        <p:spPr>
          <a:xfrm>
            <a:off x="7123941" y="2440787"/>
            <a:ext cx="1527690"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7" name="Rounded Rectangle 6">
            <a:extLst>
              <a:ext uri="{FF2B5EF4-FFF2-40B4-BE49-F238E27FC236}">
                <a16:creationId xmlns:a16="http://schemas.microsoft.com/office/drawing/2014/main" id="{ECB81400-EB9A-0B90-255B-D1B590ACE14F}"/>
              </a:ext>
            </a:extLst>
          </p:cNvPr>
          <p:cNvSpPr/>
          <p:nvPr/>
        </p:nvSpPr>
        <p:spPr>
          <a:xfrm>
            <a:off x="6240021" y="5739192"/>
            <a:ext cx="1406284" cy="658124"/>
          </a:xfrm>
          <a:prstGeom prst="roundRect">
            <a:avLst/>
          </a:prstGeom>
          <a:solidFill>
            <a:srgbClr val="00B05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Tree>
    <p:extLst>
      <p:ext uri="{BB962C8B-B14F-4D97-AF65-F5344CB8AC3E}">
        <p14:creationId xmlns:p14="http://schemas.microsoft.com/office/powerpoint/2010/main" val="3892058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on YouTube</a:t>
            </a:r>
            <a:endParaRPr dirty="0"/>
          </a:p>
        </p:txBody>
      </p:sp>
      <p:sp>
        <p:nvSpPr>
          <p:cNvPr id="2" name="Rectangle 1">
            <a:extLst>
              <a:ext uri="{FF2B5EF4-FFF2-40B4-BE49-F238E27FC236}">
                <a16:creationId xmlns:a16="http://schemas.microsoft.com/office/drawing/2014/main" id="{4038D5AC-F2CE-EEDF-F93C-BC5BEDC13283}"/>
              </a:ext>
            </a:extLst>
          </p:cNvPr>
          <p:cNvSpPr/>
          <p:nvPr/>
        </p:nvSpPr>
        <p:spPr>
          <a:xfrm>
            <a:off x="5900286" y="522828"/>
            <a:ext cx="5832922" cy="400110"/>
          </a:xfrm>
          <a:prstGeom prst="rect">
            <a:avLst/>
          </a:prstGeom>
        </p:spPr>
        <p:txBody>
          <a:bodyPr wrap="square">
            <a:spAutoFit/>
          </a:bodyPr>
          <a:lstStyle/>
          <a:p>
            <a:pPr algn="r">
              <a:spcAft>
                <a:spcPts val="1200"/>
              </a:spcAft>
            </a:pPr>
            <a:r>
              <a:rPr lang="en-US" sz="2000" dirty="0">
                <a:solidFill>
                  <a:srgbClr val="0070C0"/>
                </a:solidFill>
                <a:latin typeface="Courier New" panose="02070309020205020404" pitchFamily="49" charset="0"/>
                <a:ea typeface="Roboto" panose="02000000000000000000" pitchFamily="2" charset="0"/>
                <a:cs typeface="Courier New" panose="02070309020205020404" pitchFamily="49" charset="0"/>
              </a:rPr>
              <a:t>https://youtube.com/@AVCDL/playlists </a:t>
            </a:r>
          </a:p>
        </p:txBody>
      </p:sp>
      <p:pic>
        <p:nvPicPr>
          <p:cNvPr id="5" name="Picture 4">
            <a:extLst>
              <a:ext uri="{FF2B5EF4-FFF2-40B4-BE49-F238E27FC236}">
                <a16:creationId xmlns:a16="http://schemas.microsoft.com/office/drawing/2014/main" id="{5EB83915-CD51-8649-DDBF-0EC12D74976D}"/>
              </a:ext>
            </a:extLst>
          </p:cNvPr>
          <p:cNvPicPr>
            <a:picLocks noChangeAspect="1"/>
          </p:cNvPicPr>
          <p:nvPr/>
        </p:nvPicPr>
        <p:blipFill>
          <a:blip r:embed="rId3"/>
          <a:stretch>
            <a:fillRect/>
          </a:stretch>
        </p:blipFill>
        <p:spPr>
          <a:xfrm>
            <a:off x="1745767" y="1034903"/>
            <a:ext cx="8309038" cy="5823097"/>
          </a:xfrm>
          <a:prstGeom prst="rect">
            <a:avLst/>
          </a:prstGeom>
        </p:spPr>
      </p:pic>
    </p:spTree>
    <p:extLst>
      <p:ext uri="{BB962C8B-B14F-4D97-AF65-F5344CB8AC3E}">
        <p14:creationId xmlns:p14="http://schemas.microsoft.com/office/powerpoint/2010/main" val="4071491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8" name="Picture 7">
            <a:extLst>
              <a:ext uri="{FF2B5EF4-FFF2-40B4-BE49-F238E27FC236}">
                <a16:creationId xmlns:a16="http://schemas.microsoft.com/office/drawing/2014/main" id="{BEF640C0-A2B4-79E1-A146-5DACB12E26CC}"/>
              </a:ext>
            </a:extLst>
          </p:cNvPr>
          <p:cNvPicPr>
            <a:picLocks noChangeAspect="1"/>
          </p:cNvPicPr>
          <p:nvPr/>
        </p:nvPicPr>
        <p:blipFill>
          <a:blip r:embed="rId3"/>
          <a:stretch>
            <a:fillRect/>
          </a:stretch>
        </p:blipFill>
        <p:spPr>
          <a:xfrm>
            <a:off x="813333" y="985082"/>
            <a:ext cx="10919874" cy="5622813"/>
          </a:xfrm>
          <a:prstGeom prst="rect">
            <a:avLst/>
          </a:prstGeom>
        </p:spPr>
      </p:pic>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AVCDL Framework</a:t>
            </a:r>
            <a:endParaRPr dirty="0"/>
          </a:p>
        </p:txBody>
      </p:sp>
    </p:spTree>
    <p:extLst>
      <p:ext uri="{BB962C8B-B14F-4D97-AF65-F5344CB8AC3E}">
        <p14:creationId xmlns:p14="http://schemas.microsoft.com/office/powerpoint/2010/main" val="39424047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2D3AE501-D468-693B-4D2C-DC550C6A246E}"/>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3CF2DF78-E228-0E14-5919-8E4E3D033D55}"/>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Questions</a:t>
            </a:r>
            <a:endParaRPr sz="6600" dirty="0"/>
          </a:p>
        </p:txBody>
      </p:sp>
    </p:spTree>
    <p:extLst>
      <p:ext uri="{BB962C8B-B14F-4D97-AF65-F5344CB8AC3E}">
        <p14:creationId xmlns:p14="http://schemas.microsoft.com/office/powerpoint/2010/main" val="1936626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6" y="460683"/>
            <a:ext cx="11277591"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References (1 of 3)</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6" y="1146448"/>
            <a:ext cx="11277592" cy="5509200"/>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(GitHub)</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https://github.com/nutonomy/AVCDL</a:t>
            </a:r>
            <a:r>
              <a:rPr lang="en-US" sz="1400" b="1" dirty="0">
                <a:latin typeface="Courier New" panose="02070309020205020404" pitchFamily="49" charset="0"/>
                <a:cs typeface="Courier New" panose="02070309020205020404" pitchFamily="49" charset="0"/>
              </a:rPr>
              <a:t> </a:t>
            </a:r>
            <a:endParaRPr lang="en-US" b="1" dirty="0"/>
          </a:p>
          <a:p>
            <a:pPr marL="0" indent="0">
              <a:spcBef>
                <a:spcPts val="0"/>
              </a:spcBef>
            </a:pPr>
            <a:r>
              <a:rPr lang="en-US" b="1" dirty="0">
                <a:latin typeface="Roboto" panose="02000000000000000000" pitchFamily="2" charset="0"/>
                <a:ea typeface="Roboto" panose="02000000000000000000" pitchFamily="2" charset="0"/>
                <a:cs typeface="Courier New" panose="02070309020205020404" pitchFamily="49" charset="0"/>
              </a:rPr>
              <a:t>AVCDL (YouTube)</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https://youtube.com/@AVCDL</a:t>
            </a:r>
            <a:r>
              <a:rPr lang="en-US" sz="1400" b="1" dirty="0">
                <a:latin typeface="Courier New" panose="02070309020205020404" pitchFamily="49" charset="0"/>
                <a:cs typeface="Courier New" panose="02070309020205020404" pitchFamily="49" charset="0"/>
              </a:rPr>
              <a:t> </a:t>
            </a:r>
          </a:p>
          <a:p>
            <a:pPr marL="0" indent="0">
              <a:spcBef>
                <a:spcPts val="0"/>
              </a:spcBef>
              <a:spcAft>
                <a:spcPts val="1200"/>
              </a:spcAft>
            </a:pPr>
            <a:r>
              <a:rPr lang="en-US" b="1" dirty="0"/>
              <a:t>Autonomous Vehicle Cybersecurity Manufacturer Disclosure Statement (AVCDL secondary document)</a:t>
            </a:r>
          </a:p>
          <a:p>
            <a:pPr marL="0" indent="0">
              <a:spcBef>
                <a:spcPts val="0"/>
              </a:spcBef>
              <a:spcAft>
                <a:spcPts val="1200"/>
              </a:spcAft>
            </a:pPr>
            <a:r>
              <a:rPr lang="en-US" b="1" dirty="0"/>
              <a:t>Supplier Self-reported Cybersecurity Maturity Assessment (AVCDL secondary document)</a:t>
            </a:r>
          </a:p>
          <a:p>
            <a:pPr marL="0" indent="0">
              <a:spcBef>
                <a:spcPts val="0"/>
              </a:spcBef>
              <a:spcAft>
                <a:spcPts val="1200"/>
              </a:spcAft>
            </a:pPr>
            <a:r>
              <a:rPr lang="en-US" b="1" dirty="0"/>
              <a:t>vendor process - AVCDL product mapping template (AVCDL template document)</a:t>
            </a:r>
          </a:p>
          <a:p>
            <a:pPr marL="0" indent="0">
              <a:spcBef>
                <a:spcPts val="0"/>
              </a:spcBef>
              <a:spcAft>
                <a:spcPts val="1200"/>
              </a:spcAft>
            </a:pPr>
            <a:r>
              <a:rPr lang="en-US" b="1" dirty="0">
                <a:latin typeface="Roboto" panose="02000000000000000000" pitchFamily="2" charset="0"/>
                <a:ea typeface="Roboto" panose="02000000000000000000" pitchFamily="2" charset="0"/>
              </a:rPr>
              <a:t>Understanding Supplier Cybersecurity Process Mapping (AVCDL elaboration document)</a:t>
            </a:r>
          </a:p>
          <a:p>
            <a:pPr marL="0" indent="0">
              <a:spcBef>
                <a:spcPts val="0"/>
              </a:spcBef>
              <a:spcAft>
                <a:spcPts val="1200"/>
              </a:spcAft>
            </a:pPr>
            <a:r>
              <a:rPr lang="en-US" b="1" dirty="0">
                <a:latin typeface="Roboto" panose="02000000000000000000" pitchFamily="2" charset="0"/>
                <a:ea typeface="Roboto" panose="02000000000000000000" pitchFamily="2" charset="0"/>
              </a:rPr>
              <a:t>Understanding Supply Chain Interaction in an AVCDL Context (AVCDL elaboration document)</a:t>
            </a:r>
          </a:p>
          <a:p>
            <a:pPr marL="0" indent="0">
              <a:spcBef>
                <a:spcPts val="0"/>
              </a:spcBef>
              <a:spcAft>
                <a:spcPts val="1200"/>
              </a:spcAft>
            </a:pPr>
            <a:r>
              <a:rPr lang="en-US" b="1" dirty="0"/>
              <a:t>AVCMDS: Autonomous Vehicle Cybersecurity Manufacturer Disclosure Statement (AVCDL blog post)</a:t>
            </a:r>
          </a:p>
          <a:p>
            <a:pPr marL="0" indent="0">
              <a:spcBef>
                <a:spcPts val="0"/>
              </a:spcBef>
              <a:spcAft>
                <a:spcPts val="1200"/>
              </a:spcAft>
            </a:pPr>
            <a:r>
              <a:rPr lang="en-US" b="1" dirty="0">
                <a:latin typeface="Roboto" panose="02000000000000000000" pitchFamily="2" charset="0"/>
                <a:ea typeface="Roboto" panose="02000000000000000000" pitchFamily="2" charset="0"/>
              </a:rPr>
              <a:t>AVCDL CMM </a:t>
            </a:r>
            <a:r>
              <a:rPr lang="en-US" b="1" dirty="0"/>
              <a:t>template (AVCDL template document)</a:t>
            </a:r>
          </a:p>
          <a:p>
            <a:pPr marL="0" indent="0">
              <a:spcBef>
                <a:spcPts val="0"/>
              </a:spcBef>
            </a:pPr>
            <a:r>
              <a:rPr lang="en-US" b="1" dirty="0"/>
              <a:t>AVCDL cybersecurity interface agreement summary template (AVCDL template document)</a:t>
            </a:r>
          </a:p>
        </p:txBody>
      </p:sp>
    </p:spTree>
    <p:extLst>
      <p:ext uri="{BB962C8B-B14F-4D97-AF65-F5344CB8AC3E}">
        <p14:creationId xmlns:p14="http://schemas.microsoft.com/office/powerpoint/2010/main" val="3513108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(2 of 3)</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7" y="1146448"/>
            <a:ext cx="11277592" cy="535531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Road vehicles – Cybersecurity engineering</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https://www.sae.org/standards/content/iso/sae21434/</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t>Road vehicles – Software update engineering</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https://www.iso.org/standard/77796.html </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latin typeface="Roboto" panose="02000000000000000000" pitchFamily="2" charset="0"/>
                <a:ea typeface="Roboto" panose="02000000000000000000" pitchFamily="2" charset="0"/>
              </a:rPr>
              <a:t>UN Regulation No. 155 - Cyber security and cyber security management system</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https://unece.org/transport/documents/2021/03/standards/un-regulation-no-155-cyber-security-and-cyber-security</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UN Regulation No. 156 – Software update and software update management system</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6"/>
              </a:rPr>
              <a:t>https://unece.org/transport/documents/2021/03/standards/un-regulation-no-156-software-update-and-software-update</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UN Regulation No. 157 – Automated Lane Keeping Systems (ALKS)</a:t>
            </a:r>
            <a:endParaRPr lang="en-US" b="1" dirty="0">
              <a:latin typeface="Roboto" panose="02000000000000000000" pitchFamily="2" charset="0"/>
              <a:ea typeface="Roboto" panose="02000000000000000000" pitchFamily="2" charset="0"/>
              <a:cs typeface="Courier New" panose="02070309020205020404" pitchFamily="49" charset="0"/>
            </a:endParaRP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7"/>
              </a:rPr>
              <a:t>https://unece.org/transport/documents/2021/03/standards/un-regulation-no-157-automated-lane-keeping-systems-alks</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latin typeface="Roboto" panose="02000000000000000000" pitchFamily="2" charset="0"/>
                <a:ea typeface="Roboto" panose="02000000000000000000" pitchFamily="2" charset="0"/>
              </a:rPr>
              <a:t>laying down rules for the application of Regulation (EU) 2019/2144 of the European Parliament and of the Council as regards uniform procedures and technical specifications for the type-approval of the automated driving system (ADS) of fully automated motor vehicles</a:t>
            </a:r>
          </a:p>
          <a:p>
            <a:pPr marL="0" indent="0">
              <a:spcBef>
                <a:spcPts val="0"/>
              </a:spcBef>
            </a:pPr>
            <a:r>
              <a:rPr lang="en-US" sz="1400" b="1" dirty="0">
                <a:latin typeface="Courier New" panose="02070309020205020404" pitchFamily="49" charset="0"/>
                <a:cs typeface="Courier New" panose="02070309020205020404" pitchFamily="49" charset="0"/>
                <a:hlinkClick r:id="rId8"/>
              </a:rPr>
              <a:t>https://eur-lex.europa.eu/legal-content/DA/TXT/?uri=PI_COM:Ares(2022)2667391</a:t>
            </a:r>
            <a:r>
              <a:rPr lang="en-US" sz="1400" b="1"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830968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7" y="460684"/>
            <a:ext cx="11277590" cy="524399"/>
          </a:xfrm>
          <a:prstGeom prst="rect">
            <a:avLst/>
          </a:prstGeom>
        </p:spPr>
        <p:txBody>
          <a:bodyPr spcFirstLastPara="1" wrap="square" lIns="0" tIns="0" rIns="0" bIns="0" anchor="ctr" anchorCtr="0">
            <a:noAutofit/>
          </a:bodyPr>
          <a:lstStyle/>
          <a:p>
            <a:pPr>
              <a:lnSpc>
                <a:spcPct val="100000"/>
              </a:lnSpc>
            </a:pPr>
            <a:r>
              <a:rPr lang="en" dirty="0"/>
              <a:t>References (3 of 3)</a:t>
            </a:r>
            <a:endParaRPr dirty="0"/>
          </a:p>
        </p:txBody>
      </p:sp>
      <p:sp>
        <p:nvSpPr>
          <p:cNvPr id="6" name="Google Shape;879;p147">
            <a:extLst>
              <a:ext uri="{FF2B5EF4-FFF2-40B4-BE49-F238E27FC236}">
                <a16:creationId xmlns:a16="http://schemas.microsoft.com/office/drawing/2014/main" id="{62E5AFC2-2A26-CB49-B6DE-929E6E719FC5}"/>
              </a:ext>
            </a:extLst>
          </p:cNvPr>
          <p:cNvSpPr txBox="1">
            <a:spLocks/>
          </p:cNvSpPr>
          <p:nvPr/>
        </p:nvSpPr>
        <p:spPr>
          <a:xfrm>
            <a:off x="455617" y="1146448"/>
            <a:ext cx="11277592" cy="233910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1800"/>
              </a:spcBef>
              <a:spcAft>
                <a:spcPts val="0"/>
              </a:spcAft>
              <a:buClr>
                <a:schemeClr val="dk1"/>
              </a:buClr>
              <a:buSzPts val="2000"/>
              <a:buFont typeface="Roboto"/>
              <a:buNone/>
              <a:defRPr sz="2000" b="0" i="0" u="none" strike="noStrike" cap="none">
                <a:solidFill>
                  <a:schemeClr val="dk1"/>
                </a:solidFill>
                <a:latin typeface="Roboto"/>
                <a:ea typeface="Roboto"/>
                <a:cs typeface="Roboto"/>
                <a:sym typeface="Roboto"/>
              </a:defRPr>
            </a:lvl1pPr>
            <a:lvl2pPr marL="914400" marR="0" lvl="1"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600"/>
              </a:spcBef>
              <a:spcAft>
                <a:spcPts val="0"/>
              </a:spcAft>
              <a:buClr>
                <a:schemeClr val="dk1"/>
              </a:buClr>
              <a:buSzPts val="1600"/>
              <a:buFont typeface="Merriweather Sans"/>
              <a:buChar char="−"/>
              <a:defRPr sz="16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300"/>
              </a:spcBef>
              <a:spcAft>
                <a:spcPts val="0"/>
              </a:spcAft>
              <a:buClr>
                <a:schemeClr val="dk1"/>
              </a:buClr>
              <a:buSzPts val="1200"/>
              <a:buFont typeface="Merriweather Sans"/>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36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pPr marL="0" indent="0">
              <a:spcBef>
                <a:spcPts val="0"/>
              </a:spcBef>
            </a:pPr>
            <a:r>
              <a:rPr lang="en-US" b="1" dirty="0"/>
              <a:t>Capability Maturity Model</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3"/>
              </a:rPr>
              <a:t>https://en.wikipedia.org/wiki/Capability_Maturity_Model</a:t>
            </a:r>
            <a:endParaRPr lang="en-US" sz="1400" b="1" dirty="0">
              <a:latin typeface="Courier New" panose="02070309020205020404" pitchFamily="49" charset="0"/>
              <a:cs typeface="Courier New" panose="02070309020205020404" pitchFamily="49" charset="0"/>
            </a:endParaRPr>
          </a:p>
          <a:p>
            <a:pPr marL="0" indent="0">
              <a:spcBef>
                <a:spcPts val="0"/>
              </a:spcBef>
            </a:pPr>
            <a:r>
              <a:rPr lang="en-US" b="1" dirty="0"/>
              <a:t>ISO/IEC 21827 - Information technology — Security techniques — Systems Security Engineering — Capability Maturity Model</a:t>
            </a:r>
            <a:r>
              <a:rPr lang="en-US" b="1" baseline="30000" dirty="0"/>
              <a:t>®</a:t>
            </a:r>
            <a:r>
              <a:rPr lang="en-US" b="1" dirty="0"/>
              <a:t> (SSE-CMM</a:t>
            </a:r>
            <a:r>
              <a:rPr lang="en-US" b="1" baseline="30000" dirty="0"/>
              <a:t>®</a:t>
            </a:r>
            <a:r>
              <a:rPr lang="en-US" b="1" dirty="0"/>
              <a:t>)</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4"/>
              </a:rPr>
              <a:t>https://www.iso.org/standard/44716.html</a:t>
            </a:r>
            <a:r>
              <a:rPr lang="en-US" sz="1400" b="1" dirty="0">
                <a:latin typeface="Courier New" panose="02070309020205020404" pitchFamily="49" charset="0"/>
                <a:cs typeface="Courier New" panose="02070309020205020404" pitchFamily="49" charset="0"/>
              </a:rPr>
              <a:t>   </a:t>
            </a:r>
          </a:p>
          <a:p>
            <a:pPr marL="0" indent="0">
              <a:spcBef>
                <a:spcPts val="0"/>
              </a:spcBef>
            </a:pPr>
            <a:r>
              <a:rPr lang="en-US" b="1" dirty="0"/>
              <a:t>CMM level and CMM Sweet Spot images (CC BY-ND 4.0)</a:t>
            </a:r>
          </a:p>
          <a:p>
            <a:pPr marL="0" indent="0">
              <a:spcBef>
                <a:spcPts val="0"/>
              </a:spcBef>
              <a:spcAft>
                <a:spcPts val="1200"/>
              </a:spcAft>
            </a:pPr>
            <a:r>
              <a:rPr lang="en-US" sz="1400" b="1" dirty="0">
                <a:latin typeface="Courier New" panose="02070309020205020404" pitchFamily="49" charset="0"/>
                <a:cs typeface="Courier New" panose="02070309020205020404" pitchFamily="49" charset="0"/>
                <a:hlinkClick r:id="rId5"/>
              </a:rPr>
              <a:t>https://www.securecontrolsframework.com/sp-cmm</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83737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6" name="Picture 15">
            <a:extLst>
              <a:ext uri="{FF2B5EF4-FFF2-40B4-BE49-F238E27FC236}">
                <a16:creationId xmlns:a16="http://schemas.microsoft.com/office/drawing/2014/main" id="{E9D3625D-2BD6-11C9-DB6F-5E6772E40E62}"/>
              </a:ext>
            </a:extLst>
          </p:cNvPr>
          <p:cNvPicPr>
            <a:picLocks noChangeAspect="1"/>
          </p:cNvPicPr>
          <p:nvPr/>
        </p:nvPicPr>
        <p:blipFill>
          <a:blip r:embed="rId3"/>
          <a:stretch>
            <a:fillRect/>
          </a:stretch>
        </p:blipFill>
        <p:spPr>
          <a:xfrm>
            <a:off x="447858" y="1084918"/>
            <a:ext cx="1972599" cy="2552774"/>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sp>
        <p:nvSpPr>
          <p:cNvPr id="1199" name="Google Shape;1199;p156"/>
          <p:cNvSpPr txBox="1">
            <a:spLocks noGrp="1"/>
          </p:cNvSpPr>
          <p:nvPr>
            <p:ph type="title"/>
          </p:nvPr>
        </p:nvSpPr>
        <p:spPr>
          <a:xfrm>
            <a:off x="455617" y="460683"/>
            <a:ext cx="11277833"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AVCDL Materials</a:t>
            </a:r>
            <a:endParaRPr dirty="0"/>
          </a:p>
        </p:txBody>
      </p:sp>
      <p:pic>
        <p:nvPicPr>
          <p:cNvPr id="7" name="Picture 6">
            <a:extLst>
              <a:ext uri="{FF2B5EF4-FFF2-40B4-BE49-F238E27FC236}">
                <a16:creationId xmlns:a16="http://schemas.microsoft.com/office/drawing/2014/main" id="{83AFE0C9-196E-C14A-AD18-A14C5CEADBF4}"/>
              </a:ext>
            </a:extLst>
          </p:cNvPr>
          <p:cNvPicPr>
            <a:picLocks noChangeAspect="1"/>
          </p:cNvPicPr>
          <p:nvPr/>
        </p:nvPicPr>
        <p:blipFill>
          <a:blip r:embed="rId4"/>
          <a:stretch>
            <a:fillRect/>
          </a:stretch>
        </p:blipFill>
        <p:spPr>
          <a:xfrm>
            <a:off x="455617" y="4875352"/>
            <a:ext cx="2349109" cy="1134100"/>
          </a:xfrm>
          <a:prstGeom prst="rect">
            <a:avLst/>
          </a:prstGeom>
          <a:ln>
            <a:solidFill>
              <a:schemeClr val="accent5"/>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1DDE02D-3148-FF42-AEF9-F9FEC7F91225}"/>
              </a:ext>
            </a:extLst>
          </p:cNvPr>
          <p:cNvPicPr>
            <a:picLocks noChangeAspect="1"/>
          </p:cNvPicPr>
          <p:nvPr/>
        </p:nvPicPr>
        <p:blipFill>
          <a:blip r:embed="rId5"/>
          <a:stretch>
            <a:fillRect/>
          </a:stretch>
        </p:blipFill>
        <p:spPr>
          <a:xfrm>
            <a:off x="923668" y="5320323"/>
            <a:ext cx="2351638" cy="984859"/>
          </a:xfrm>
          <a:prstGeom prst="rect">
            <a:avLst/>
          </a:prstGeom>
          <a:effectLst>
            <a:outerShdw blurRad="50800" dist="38100" dir="2700000" algn="tl" rotWithShape="0">
              <a:prstClr val="black">
                <a:alpha val="40000"/>
              </a:prstClr>
            </a:outerShdw>
          </a:effectLst>
        </p:spPr>
      </p:pic>
      <p:pic>
        <p:nvPicPr>
          <p:cNvPr id="3" name="Picture 2" descr="Graphical user interface, text, application, email&#10;&#10;Description automatically generated">
            <a:extLst>
              <a:ext uri="{FF2B5EF4-FFF2-40B4-BE49-F238E27FC236}">
                <a16:creationId xmlns:a16="http://schemas.microsoft.com/office/drawing/2014/main" id="{844646A8-F0F3-9542-9312-CEE62FE6DC5A}"/>
              </a:ext>
            </a:extLst>
          </p:cNvPr>
          <p:cNvPicPr>
            <a:picLocks noChangeAspect="1"/>
          </p:cNvPicPr>
          <p:nvPr/>
        </p:nvPicPr>
        <p:blipFill>
          <a:blip r:embed="rId6"/>
          <a:stretch>
            <a:fillRect/>
          </a:stretch>
        </p:blipFill>
        <p:spPr>
          <a:xfrm>
            <a:off x="9226834" y="1111813"/>
            <a:ext cx="1959992" cy="2530863"/>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1" name="Picture 10" descr="Graphical user interface, text, application, email&#10;&#10;Description automatically generated">
            <a:extLst>
              <a:ext uri="{FF2B5EF4-FFF2-40B4-BE49-F238E27FC236}">
                <a16:creationId xmlns:a16="http://schemas.microsoft.com/office/drawing/2014/main" id="{BCA30BA6-FC12-3542-858C-EA58C6FBCB1F}"/>
              </a:ext>
            </a:extLst>
          </p:cNvPr>
          <p:cNvPicPr>
            <a:picLocks noChangeAspect="1"/>
          </p:cNvPicPr>
          <p:nvPr/>
        </p:nvPicPr>
        <p:blipFill>
          <a:blip r:embed="rId7"/>
          <a:stretch>
            <a:fillRect/>
          </a:stretch>
        </p:blipFill>
        <p:spPr>
          <a:xfrm>
            <a:off x="9765643" y="1662798"/>
            <a:ext cx="1959992" cy="2534838"/>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11ADD955-FB51-884A-BB70-F684A74906C7}"/>
              </a:ext>
            </a:extLst>
          </p:cNvPr>
          <p:cNvPicPr>
            <a:picLocks noChangeAspect="1"/>
          </p:cNvPicPr>
          <p:nvPr/>
        </p:nvPicPr>
        <p:blipFill>
          <a:blip r:embed="rId8"/>
          <a:srcRect/>
          <a:stretch/>
        </p:blipFill>
        <p:spPr>
          <a:xfrm>
            <a:off x="8552031" y="4453392"/>
            <a:ext cx="3173604" cy="1916225"/>
          </a:xfrm>
          <a:prstGeom prst="rect">
            <a:avLst/>
          </a:prstGeom>
          <a:ln>
            <a:solidFill>
              <a:schemeClr val="accent5"/>
            </a:solidFill>
          </a:ln>
          <a:effectLst>
            <a:outerShdw blurRad="50800" dist="38100" dir="2700000" algn="tl" rotWithShape="0">
              <a:prstClr val="black">
                <a:alpha val="40000"/>
              </a:prstClr>
            </a:outerShdw>
          </a:effectLst>
        </p:spPr>
      </p:pic>
      <p:pic>
        <p:nvPicPr>
          <p:cNvPr id="15" name="Picture 14" descr="Graphical user interface, text, application, email&#10;&#10;Description automatically generated">
            <a:extLst>
              <a:ext uri="{FF2B5EF4-FFF2-40B4-BE49-F238E27FC236}">
                <a16:creationId xmlns:a16="http://schemas.microsoft.com/office/drawing/2014/main" id="{0A92BA0F-4C50-6F48-B04A-40C836DB51D6}"/>
              </a:ext>
            </a:extLst>
          </p:cNvPr>
          <p:cNvPicPr>
            <a:picLocks noChangeAspect="1"/>
          </p:cNvPicPr>
          <p:nvPr/>
        </p:nvPicPr>
        <p:blipFill>
          <a:blip r:embed="rId9"/>
          <a:stretch>
            <a:fillRect/>
          </a:stretch>
        </p:blipFill>
        <p:spPr>
          <a:xfrm>
            <a:off x="2595584" y="2163606"/>
            <a:ext cx="1972934" cy="2538445"/>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7" name="Picture 16" descr="Graphical user interface, text, application, email&#10;&#10;Description automatically generated">
            <a:extLst>
              <a:ext uri="{FF2B5EF4-FFF2-40B4-BE49-F238E27FC236}">
                <a16:creationId xmlns:a16="http://schemas.microsoft.com/office/drawing/2014/main" id="{6546CEC6-F79E-B64B-B68A-5F78326F04E6}"/>
              </a:ext>
            </a:extLst>
          </p:cNvPr>
          <p:cNvPicPr>
            <a:picLocks noChangeAspect="1"/>
          </p:cNvPicPr>
          <p:nvPr/>
        </p:nvPicPr>
        <p:blipFill>
          <a:blip r:embed="rId10"/>
          <a:stretch>
            <a:fillRect/>
          </a:stretch>
        </p:blipFill>
        <p:spPr>
          <a:xfrm>
            <a:off x="3019921" y="2602928"/>
            <a:ext cx="1966335" cy="2530863"/>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9" name="Picture 8" descr="Table&#10;&#10;Description automatically generated">
            <a:extLst>
              <a:ext uri="{FF2B5EF4-FFF2-40B4-BE49-F238E27FC236}">
                <a16:creationId xmlns:a16="http://schemas.microsoft.com/office/drawing/2014/main" id="{238DDA6C-5C14-B045-99A9-B1386C798939}"/>
              </a:ext>
            </a:extLst>
          </p:cNvPr>
          <p:cNvPicPr>
            <a:picLocks noChangeAspect="1"/>
          </p:cNvPicPr>
          <p:nvPr/>
        </p:nvPicPr>
        <p:blipFill>
          <a:blip r:embed="rId11"/>
          <a:stretch>
            <a:fillRect/>
          </a:stretch>
        </p:blipFill>
        <p:spPr>
          <a:xfrm>
            <a:off x="7907135" y="5170076"/>
            <a:ext cx="3033583" cy="1459324"/>
          </a:xfrm>
          <a:prstGeom prst="rect">
            <a:avLst/>
          </a:prstGeom>
          <a:ln>
            <a:solidFill>
              <a:schemeClr val="accent5"/>
            </a:solidFill>
          </a:ln>
          <a:effectLst>
            <a:outerShdw blurRad="50800" dist="38100" dir="2700000" algn="tl" rotWithShape="0">
              <a:prstClr val="black">
                <a:alpha val="40000"/>
              </a:prstClr>
            </a:outerShdw>
          </a:effectLst>
        </p:spPr>
      </p:pic>
      <p:pic>
        <p:nvPicPr>
          <p:cNvPr id="21" name="Picture 20" descr="Graphical user interface, text, application&#10;&#10;Description automatically generated">
            <a:extLst>
              <a:ext uri="{FF2B5EF4-FFF2-40B4-BE49-F238E27FC236}">
                <a16:creationId xmlns:a16="http://schemas.microsoft.com/office/drawing/2014/main" id="{BC48AFA2-0F70-D944-A9B7-0B63BAC2A69A}"/>
              </a:ext>
            </a:extLst>
          </p:cNvPr>
          <p:cNvPicPr>
            <a:picLocks noChangeAspect="1"/>
          </p:cNvPicPr>
          <p:nvPr/>
        </p:nvPicPr>
        <p:blipFill>
          <a:blip r:embed="rId12"/>
          <a:stretch>
            <a:fillRect/>
          </a:stretch>
        </p:blipFill>
        <p:spPr>
          <a:xfrm>
            <a:off x="5180828" y="1084917"/>
            <a:ext cx="1959992" cy="2525861"/>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3" name="Picture 22" descr="Graphical user interface, text, application&#10;&#10;Description automatically generated">
            <a:extLst>
              <a:ext uri="{FF2B5EF4-FFF2-40B4-BE49-F238E27FC236}">
                <a16:creationId xmlns:a16="http://schemas.microsoft.com/office/drawing/2014/main" id="{CD41ECF1-4F53-694C-96BC-D32B980591C5}"/>
              </a:ext>
            </a:extLst>
          </p:cNvPr>
          <p:cNvPicPr>
            <a:picLocks noChangeAspect="1"/>
          </p:cNvPicPr>
          <p:nvPr/>
        </p:nvPicPr>
        <p:blipFill>
          <a:blip r:embed="rId13"/>
          <a:stretch>
            <a:fillRect/>
          </a:stretch>
        </p:blipFill>
        <p:spPr>
          <a:xfrm>
            <a:off x="5641324" y="1441980"/>
            <a:ext cx="1959992" cy="2534035"/>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5" name="Picture 24" descr="Graphical user interface, text, application&#10;&#10;Description automatically generated">
            <a:extLst>
              <a:ext uri="{FF2B5EF4-FFF2-40B4-BE49-F238E27FC236}">
                <a16:creationId xmlns:a16="http://schemas.microsoft.com/office/drawing/2014/main" id="{6BBCD189-4D2B-8849-AB1E-1B9CBCD1DD0F}"/>
              </a:ext>
            </a:extLst>
          </p:cNvPr>
          <p:cNvPicPr>
            <a:picLocks noChangeAspect="1"/>
          </p:cNvPicPr>
          <p:nvPr/>
        </p:nvPicPr>
        <p:blipFill>
          <a:blip r:embed="rId14"/>
          <a:stretch>
            <a:fillRect/>
          </a:stretch>
        </p:blipFill>
        <p:spPr>
          <a:xfrm>
            <a:off x="6111294" y="1804764"/>
            <a:ext cx="1977741" cy="2552851"/>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7" name="Picture 26" descr="Text, letter&#10;&#10;Description automatically generated">
            <a:extLst>
              <a:ext uri="{FF2B5EF4-FFF2-40B4-BE49-F238E27FC236}">
                <a16:creationId xmlns:a16="http://schemas.microsoft.com/office/drawing/2014/main" id="{D4484DC9-2778-3342-81C1-8B0997C313D3}"/>
              </a:ext>
            </a:extLst>
          </p:cNvPr>
          <p:cNvPicPr>
            <a:picLocks noChangeAspect="1"/>
          </p:cNvPicPr>
          <p:nvPr/>
        </p:nvPicPr>
        <p:blipFill>
          <a:blip r:embed="rId15"/>
          <a:stretch>
            <a:fillRect/>
          </a:stretch>
        </p:blipFill>
        <p:spPr>
          <a:xfrm>
            <a:off x="6581264" y="2258228"/>
            <a:ext cx="1977741" cy="2543266"/>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29" name="Picture 28" descr="Text, application&#10;&#10;Description automatically generated">
            <a:extLst>
              <a:ext uri="{FF2B5EF4-FFF2-40B4-BE49-F238E27FC236}">
                <a16:creationId xmlns:a16="http://schemas.microsoft.com/office/drawing/2014/main" id="{8F0D631E-7B28-8247-ADAF-A75FA2A0888F}"/>
              </a:ext>
            </a:extLst>
          </p:cNvPr>
          <p:cNvPicPr>
            <a:picLocks noChangeAspect="1"/>
          </p:cNvPicPr>
          <p:nvPr/>
        </p:nvPicPr>
        <p:blipFill>
          <a:blip r:embed="rId16"/>
          <a:stretch>
            <a:fillRect/>
          </a:stretch>
        </p:blipFill>
        <p:spPr>
          <a:xfrm>
            <a:off x="6968438" y="2710068"/>
            <a:ext cx="1982704" cy="2552852"/>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31" name="Picture 30" descr="Text, letter&#10;&#10;Description automatically generated">
            <a:extLst>
              <a:ext uri="{FF2B5EF4-FFF2-40B4-BE49-F238E27FC236}">
                <a16:creationId xmlns:a16="http://schemas.microsoft.com/office/drawing/2014/main" id="{B0B92218-3CA1-2D42-A598-A491C989CD55}"/>
              </a:ext>
            </a:extLst>
          </p:cNvPr>
          <p:cNvPicPr>
            <a:picLocks noChangeAspect="1"/>
          </p:cNvPicPr>
          <p:nvPr/>
        </p:nvPicPr>
        <p:blipFill>
          <a:blip r:embed="rId17"/>
          <a:stretch>
            <a:fillRect/>
          </a:stretch>
        </p:blipFill>
        <p:spPr>
          <a:xfrm>
            <a:off x="7401805" y="3161908"/>
            <a:ext cx="1979501" cy="2552852"/>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9" name="Picture 18" descr="Graphical user interface, text, application, email&#10;&#10;Description automatically generated">
            <a:extLst>
              <a:ext uri="{FF2B5EF4-FFF2-40B4-BE49-F238E27FC236}">
                <a16:creationId xmlns:a16="http://schemas.microsoft.com/office/drawing/2014/main" id="{391BE88F-FB6D-BC41-A330-B0321D8C5C9E}"/>
              </a:ext>
            </a:extLst>
          </p:cNvPr>
          <p:cNvPicPr>
            <a:picLocks noChangeAspect="1"/>
          </p:cNvPicPr>
          <p:nvPr/>
        </p:nvPicPr>
        <p:blipFill>
          <a:blip r:embed="rId18"/>
          <a:stretch>
            <a:fillRect/>
          </a:stretch>
        </p:blipFill>
        <p:spPr>
          <a:xfrm>
            <a:off x="3446395" y="3077579"/>
            <a:ext cx="1980935" cy="2552851"/>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4" name="Picture 3" descr="Graphical user interface, text, application, email&#10;&#10;Description automatically generated">
            <a:extLst>
              <a:ext uri="{FF2B5EF4-FFF2-40B4-BE49-F238E27FC236}">
                <a16:creationId xmlns:a16="http://schemas.microsoft.com/office/drawing/2014/main" id="{C105BAA4-4FBF-8D4F-92DF-99B60EFFD085}"/>
              </a:ext>
            </a:extLst>
          </p:cNvPr>
          <p:cNvPicPr>
            <a:picLocks noChangeAspect="1"/>
          </p:cNvPicPr>
          <p:nvPr/>
        </p:nvPicPr>
        <p:blipFill>
          <a:blip r:embed="rId19"/>
          <a:stretch>
            <a:fillRect/>
          </a:stretch>
        </p:blipFill>
        <p:spPr>
          <a:xfrm>
            <a:off x="3983027" y="3493118"/>
            <a:ext cx="1980935" cy="2550574"/>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8638134F-6B44-7725-8482-60622E9F5EE6}"/>
              </a:ext>
            </a:extLst>
          </p:cNvPr>
          <p:cNvPicPr>
            <a:picLocks noChangeAspect="1"/>
          </p:cNvPicPr>
          <p:nvPr/>
        </p:nvPicPr>
        <p:blipFill>
          <a:blip r:embed="rId20"/>
          <a:stretch>
            <a:fillRect/>
          </a:stretch>
        </p:blipFill>
        <p:spPr>
          <a:xfrm>
            <a:off x="4453754" y="3910362"/>
            <a:ext cx="1980178" cy="2562584"/>
          </a:xfrm>
          <a:prstGeom prst="rect">
            <a:avLst/>
          </a:prstGeom>
          <a:ln w="12700">
            <a:solidFill>
              <a:schemeClr val="bg1">
                <a:lumMod val="6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32503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5" name="Picture 4">
            <a:extLst>
              <a:ext uri="{FF2B5EF4-FFF2-40B4-BE49-F238E27FC236}">
                <a16:creationId xmlns:a16="http://schemas.microsoft.com/office/drawing/2014/main" id="{674D7727-9A54-DBF2-BC0E-ABCCF893C606}"/>
              </a:ext>
            </a:extLst>
          </p:cNvPr>
          <p:cNvPicPr>
            <a:picLocks noChangeAspect="1"/>
          </p:cNvPicPr>
          <p:nvPr/>
        </p:nvPicPr>
        <p:blipFill>
          <a:blip r:embed="rId3"/>
          <a:stretch>
            <a:fillRect/>
          </a:stretch>
        </p:blipFill>
        <p:spPr>
          <a:xfrm>
            <a:off x="65913" y="1208372"/>
            <a:ext cx="12056997" cy="4441256"/>
          </a:xfrm>
          <a:prstGeom prst="rect">
            <a:avLst/>
          </a:prstGeom>
        </p:spPr>
      </p:pic>
      <p:sp>
        <p:nvSpPr>
          <p:cNvPr id="1199" name="Google Shape;1199;p156"/>
          <p:cNvSpPr txBox="1">
            <a:spLocks noGrp="1"/>
          </p:cNvSpPr>
          <p:nvPr>
            <p:ph type="title"/>
          </p:nvPr>
        </p:nvSpPr>
        <p:spPr>
          <a:xfrm>
            <a:off x="455618" y="453540"/>
            <a:ext cx="11277833" cy="524399"/>
          </a:xfrm>
          <a:prstGeom prst="rect">
            <a:avLst/>
          </a:prstGeom>
        </p:spPr>
        <p:txBody>
          <a:bodyPr spcFirstLastPara="1" wrap="square" lIns="0" tIns="0" rIns="0" bIns="0" anchor="ctr" anchorCtr="0">
            <a:noAutofit/>
          </a:bodyPr>
          <a:lstStyle/>
          <a:p>
            <a:pPr>
              <a:lnSpc>
                <a:spcPct val="100000"/>
              </a:lnSpc>
            </a:pPr>
            <a:r>
              <a:rPr lang="en-US" dirty="0"/>
              <a:t>Assessment Timeline</a:t>
            </a:r>
            <a:endParaRPr dirty="0"/>
          </a:p>
        </p:txBody>
      </p:sp>
    </p:spTree>
    <p:extLst>
      <p:ext uri="{BB962C8B-B14F-4D97-AF65-F5344CB8AC3E}">
        <p14:creationId xmlns:p14="http://schemas.microsoft.com/office/powerpoint/2010/main" val="4251334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8">
          <a:extLst>
            <a:ext uri="{FF2B5EF4-FFF2-40B4-BE49-F238E27FC236}">
              <a16:creationId xmlns:a16="http://schemas.microsoft.com/office/drawing/2014/main" id="{CA88E3D3-FF90-0338-1D85-04A147BEF04A}"/>
            </a:ext>
          </a:extLst>
        </p:cNvPr>
        <p:cNvGrpSpPr/>
        <p:nvPr/>
      </p:nvGrpSpPr>
      <p:grpSpPr>
        <a:xfrm>
          <a:off x="0" y="0"/>
          <a:ext cx="0" cy="0"/>
          <a:chOff x="0" y="0"/>
          <a:chExt cx="0" cy="0"/>
        </a:xfrm>
      </p:grpSpPr>
      <p:sp>
        <p:nvSpPr>
          <p:cNvPr id="7" name="Google Shape;873;p146">
            <a:extLst>
              <a:ext uri="{FF2B5EF4-FFF2-40B4-BE49-F238E27FC236}">
                <a16:creationId xmlns:a16="http://schemas.microsoft.com/office/drawing/2014/main" id="{90AC5161-89A4-A5C0-9378-35119941B3B8}"/>
              </a:ext>
            </a:extLst>
          </p:cNvPr>
          <p:cNvSpPr txBox="1">
            <a:spLocks noGrp="1"/>
          </p:cNvSpPr>
          <p:nvPr>
            <p:ph type="title"/>
          </p:nvPr>
        </p:nvSpPr>
        <p:spPr>
          <a:xfrm>
            <a:off x="0" y="0"/>
            <a:ext cx="12188825" cy="6858000"/>
          </a:xfrm>
          <a:prstGeom prst="rect">
            <a:avLst/>
          </a:prstGeom>
          <a:gradFill>
            <a:gsLst>
              <a:gs pos="99000">
                <a:schemeClr val="accent3">
                  <a:lumMod val="60000"/>
                  <a:lumOff val="40000"/>
                </a:schemeClr>
              </a:gs>
              <a:gs pos="0">
                <a:srgbClr val="7030A0"/>
              </a:gs>
            </a:gsLst>
            <a:lin ang="2700000" scaled="0"/>
          </a:gradFill>
          <a:ln>
            <a:noFill/>
          </a:ln>
        </p:spPr>
        <p:txBody>
          <a:bodyPr spcFirstLastPara="1" wrap="square" lIns="0" tIns="0" rIns="0" bIns="0" anchor="ctr" anchorCtr="0">
            <a:noAutofit/>
          </a:bodyPr>
          <a:lstStyle/>
          <a:p>
            <a:pPr algn="ctr">
              <a:lnSpc>
                <a:spcPct val="100000"/>
              </a:lnSpc>
            </a:pPr>
            <a:r>
              <a:rPr lang="en" sz="5400" dirty="0"/>
              <a:t>Standard and Regulations</a:t>
            </a:r>
            <a:endParaRPr sz="6600" dirty="0"/>
          </a:p>
        </p:txBody>
      </p:sp>
    </p:spTree>
    <p:extLst>
      <p:ext uri="{BB962C8B-B14F-4D97-AF65-F5344CB8AC3E}">
        <p14:creationId xmlns:p14="http://schemas.microsoft.com/office/powerpoint/2010/main" val="4036819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56"/>
          <p:cNvSpPr txBox="1">
            <a:spLocks noGrp="1"/>
          </p:cNvSpPr>
          <p:nvPr>
            <p:ph type="title"/>
          </p:nvPr>
        </p:nvSpPr>
        <p:spPr>
          <a:xfrm>
            <a:off x="455618" y="460684"/>
            <a:ext cx="11277833" cy="524399"/>
          </a:xfrm>
          <a:prstGeom prst="rect">
            <a:avLst/>
          </a:prstGeom>
        </p:spPr>
        <p:txBody>
          <a:bodyPr spcFirstLastPara="1" wrap="square" lIns="0" tIns="0" rIns="0" bIns="0" anchor="ctr" anchorCtr="0">
            <a:noAutofit/>
          </a:bodyPr>
          <a:lstStyle/>
          <a:p>
            <a:pPr>
              <a:lnSpc>
                <a:spcPct val="100000"/>
              </a:lnSpc>
            </a:pPr>
            <a:r>
              <a:rPr lang="en" dirty="0"/>
              <a:t>Standards and Regulations Ecosystem</a:t>
            </a:r>
            <a:endParaRPr dirty="0"/>
          </a:p>
        </p:txBody>
      </p:sp>
      <p:sp>
        <p:nvSpPr>
          <p:cNvPr id="4" name="Google Shape;500;p76">
            <a:extLst>
              <a:ext uri="{FF2B5EF4-FFF2-40B4-BE49-F238E27FC236}">
                <a16:creationId xmlns:a16="http://schemas.microsoft.com/office/drawing/2014/main" id="{181A99E2-00B9-F296-1C24-79D0F005EF87}"/>
              </a:ext>
            </a:extLst>
          </p:cNvPr>
          <p:cNvSpPr/>
          <p:nvPr/>
        </p:nvSpPr>
        <p:spPr>
          <a:xfrm>
            <a:off x="1152132" y="3234906"/>
            <a:ext cx="1445981" cy="55747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UN R155</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(CSMS)</a:t>
            </a:r>
            <a:endParaRPr sz="1066" dirty="0">
              <a:latin typeface="Roboto" panose="02000000000000000000" pitchFamily="2" charset="0"/>
              <a:ea typeface="Roboto" panose="02000000000000000000" pitchFamily="2" charset="0"/>
            </a:endParaRPr>
          </a:p>
        </p:txBody>
      </p:sp>
      <p:sp>
        <p:nvSpPr>
          <p:cNvPr id="5" name="Google Shape;501;p76">
            <a:extLst>
              <a:ext uri="{FF2B5EF4-FFF2-40B4-BE49-F238E27FC236}">
                <a16:creationId xmlns:a16="http://schemas.microsoft.com/office/drawing/2014/main" id="{48FC4952-97E1-7FDE-13C1-54DF6295C545}"/>
              </a:ext>
            </a:extLst>
          </p:cNvPr>
          <p:cNvSpPr/>
          <p:nvPr/>
        </p:nvSpPr>
        <p:spPr>
          <a:xfrm>
            <a:off x="1136590" y="2416323"/>
            <a:ext cx="3129464"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UN R156</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(SUMS)</a:t>
            </a:r>
            <a:endParaRPr sz="1066" dirty="0">
              <a:latin typeface="Roboto" panose="02000000000000000000" pitchFamily="2" charset="0"/>
              <a:ea typeface="Roboto" panose="02000000000000000000" pitchFamily="2" charset="0"/>
            </a:endParaRPr>
          </a:p>
        </p:txBody>
      </p:sp>
      <p:sp>
        <p:nvSpPr>
          <p:cNvPr id="6" name="Google Shape;502;p76">
            <a:extLst>
              <a:ext uri="{FF2B5EF4-FFF2-40B4-BE49-F238E27FC236}">
                <a16:creationId xmlns:a16="http://schemas.microsoft.com/office/drawing/2014/main" id="{B8C80ECA-8DF4-42A1-22D9-EA4C62A00F65}"/>
              </a:ext>
            </a:extLst>
          </p:cNvPr>
          <p:cNvSpPr/>
          <p:nvPr/>
        </p:nvSpPr>
        <p:spPr>
          <a:xfrm>
            <a:off x="1136590" y="3895060"/>
            <a:ext cx="3129459" cy="490162"/>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40" rIns="91440" bIns="91410" anchor="ctr" anchorCtr="0">
            <a:normAutofit fontScale="92500" lnSpcReduction="20000"/>
          </a:bodyPr>
          <a:lstStyle/>
          <a:p>
            <a:pPr algn="ctr"/>
            <a:r>
              <a:rPr lang="en" sz="1466" dirty="0">
                <a:latin typeface="Roboto" panose="02000000000000000000" pitchFamily="2" charset="0"/>
                <a:ea typeface="Roboto" panose="02000000000000000000" pitchFamily="2" charset="0"/>
              </a:rPr>
              <a:t>ISO/SAE 21434</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(CySec</a:t>
            </a:r>
            <a:r>
              <a:rPr lang="en" sz="933" dirty="0">
                <a:latin typeface="Roboto" panose="02000000000000000000" pitchFamily="2" charset="0"/>
                <a:ea typeface="Roboto" panose="02000000000000000000" pitchFamily="2" charset="0"/>
              </a:rPr>
              <a:t> </a:t>
            </a:r>
            <a:r>
              <a:rPr lang="en" sz="1066" dirty="0">
                <a:latin typeface="Roboto" panose="02000000000000000000" pitchFamily="2" charset="0"/>
                <a:ea typeface="Roboto" panose="02000000000000000000" pitchFamily="2" charset="0"/>
              </a:rPr>
              <a:t>engineering)</a:t>
            </a:r>
            <a:endParaRPr sz="1066" dirty="0">
              <a:latin typeface="Roboto" panose="02000000000000000000" pitchFamily="2" charset="0"/>
              <a:ea typeface="Roboto" panose="02000000000000000000" pitchFamily="2" charset="0"/>
            </a:endParaRPr>
          </a:p>
        </p:txBody>
      </p:sp>
      <p:sp>
        <p:nvSpPr>
          <p:cNvPr id="7" name="Google Shape;503;p76">
            <a:extLst>
              <a:ext uri="{FF2B5EF4-FFF2-40B4-BE49-F238E27FC236}">
                <a16:creationId xmlns:a16="http://schemas.microsoft.com/office/drawing/2014/main" id="{21C64B53-9796-C2C7-1624-BD172D731124}"/>
              </a:ext>
            </a:extLst>
          </p:cNvPr>
          <p:cNvSpPr txBox="1"/>
          <p:nvPr/>
        </p:nvSpPr>
        <p:spPr>
          <a:xfrm>
            <a:off x="4457933" y="2497793"/>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Software Update Management Systems aligned with 24089 and 21434</a:t>
            </a:r>
            <a:endParaRPr sz="1466" dirty="0">
              <a:latin typeface="Roboto"/>
              <a:ea typeface="Roboto"/>
              <a:cs typeface="Roboto"/>
              <a:sym typeface="Roboto"/>
            </a:endParaRPr>
          </a:p>
        </p:txBody>
      </p:sp>
      <p:sp>
        <p:nvSpPr>
          <p:cNvPr id="9" name="Google Shape;505;p76">
            <a:extLst>
              <a:ext uri="{FF2B5EF4-FFF2-40B4-BE49-F238E27FC236}">
                <a16:creationId xmlns:a16="http://schemas.microsoft.com/office/drawing/2014/main" id="{82A171CF-3050-13EC-06B6-75B15C9EB96C}"/>
              </a:ext>
            </a:extLst>
          </p:cNvPr>
          <p:cNvSpPr txBox="1"/>
          <p:nvPr/>
        </p:nvSpPr>
        <p:spPr>
          <a:xfrm>
            <a:off x="4465470" y="1817531"/>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 Lane Keeping Systems must conform to R155 and R156</a:t>
            </a:r>
            <a:endParaRPr sz="1466">
              <a:latin typeface="Roboto"/>
              <a:ea typeface="Roboto"/>
              <a:cs typeface="Roboto"/>
              <a:sym typeface="Roboto"/>
            </a:endParaRPr>
          </a:p>
        </p:txBody>
      </p:sp>
      <p:sp>
        <p:nvSpPr>
          <p:cNvPr id="10" name="Google Shape;506;p76">
            <a:extLst>
              <a:ext uri="{FF2B5EF4-FFF2-40B4-BE49-F238E27FC236}">
                <a16:creationId xmlns:a16="http://schemas.microsoft.com/office/drawing/2014/main" id="{E73183FD-359B-753A-EE7C-8A0B5ED1DA1B}"/>
              </a:ext>
            </a:extLst>
          </p:cNvPr>
          <p:cNvSpPr txBox="1"/>
          <p:nvPr/>
        </p:nvSpPr>
        <p:spPr>
          <a:xfrm>
            <a:off x="4465467" y="5765159"/>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 certified QMS is the basis for compliance</a:t>
            </a:r>
            <a:endParaRPr sz="1466">
              <a:latin typeface="Roboto"/>
              <a:ea typeface="Roboto"/>
              <a:cs typeface="Roboto"/>
              <a:sym typeface="Roboto"/>
            </a:endParaRPr>
          </a:p>
        </p:txBody>
      </p:sp>
      <p:sp>
        <p:nvSpPr>
          <p:cNvPr id="12" name="Google Shape;508;p76">
            <a:extLst>
              <a:ext uri="{FF2B5EF4-FFF2-40B4-BE49-F238E27FC236}">
                <a16:creationId xmlns:a16="http://schemas.microsoft.com/office/drawing/2014/main" id="{0089C169-75FB-5675-30D5-0876B43D05F2}"/>
              </a:ext>
            </a:extLst>
          </p:cNvPr>
          <p:cNvSpPr/>
          <p:nvPr/>
        </p:nvSpPr>
        <p:spPr>
          <a:xfrm>
            <a:off x="1068554" y="1702167"/>
            <a:ext cx="3262350" cy="55618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UN R157</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(ALKS)</a:t>
            </a:r>
            <a:endParaRPr sz="1066" dirty="0">
              <a:latin typeface="Roboto" panose="02000000000000000000" pitchFamily="2" charset="0"/>
              <a:ea typeface="Roboto" panose="02000000000000000000" pitchFamily="2" charset="0"/>
            </a:endParaRPr>
          </a:p>
        </p:txBody>
      </p:sp>
      <p:sp>
        <p:nvSpPr>
          <p:cNvPr id="13" name="Google Shape;509;p76">
            <a:extLst>
              <a:ext uri="{FF2B5EF4-FFF2-40B4-BE49-F238E27FC236}">
                <a16:creationId xmlns:a16="http://schemas.microsoft.com/office/drawing/2014/main" id="{D77BB3AD-64CE-2B0D-E370-B546A5ABA12A}"/>
              </a:ext>
            </a:extLst>
          </p:cNvPr>
          <p:cNvSpPr/>
          <p:nvPr/>
        </p:nvSpPr>
        <p:spPr>
          <a:xfrm>
            <a:off x="2812820" y="3068468"/>
            <a:ext cx="1448823" cy="554024"/>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24089</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(software update)</a:t>
            </a:r>
            <a:endParaRPr sz="1066" dirty="0">
              <a:latin typeface="Roboto" panose="02000000000000000000" pitchFamily="2" charset="0"/>
              <a:ea typeface="Roboto" panose="02000000000000000000" pitchFamily="2" charset="0"/>
            </a:endParaRPr>
          </a:p>
        </p:txBody>
      </p:sp>
      <p:sp>
        <p:nvSpPr>
          <p:cNvPr id="14" name="Google Shape;510;p76">
            <a:extLst>
              <a:ext uri="{FF2B5EF4-FFF2-40B4-BE49-F238E27FC236}">
                <a16:creationId xmlns:a16="http://schemas.microsoft.com/office/drawing/2014/main" id="{9BC6E7C8-41E1-9646-FD19-9DA4F920B995}"/>
              </a:ext>
            </a:extLst>
          </p:cNvPr>
          <p:cNvSpPr/>
          <p:nvPr/>
        </p:nvSpPr>
        <p:spPr>
          <a:xfrm>
            <a:off x="1082575" y="4585489"/>
            <a:ext cx="3262350" cy="516391"/>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12207</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(SDLC - software)</a:t>
            </a:r>
            <a:endParaRPr sz="1066" dirty="0">
              <a:latin typeface="Roboto" panose="02000000000000000000" pitchFamily="2" charset="0"/>
              <a:ea typeface="Roboto" panose="02000000000000000000" pitchFamily="2" charset="0"/>
            </a:endParaRPr>
          </a:p>
        </p:txBody>
      </p:sp>
      <p:sp>
        <p:nvSpPr>
          <p:cNvPr id="15" name="Google Shape;511;p76">
            <a:extLst>
              <a:ext uri="{FF2B5EF4-FFF2-40B4-BE49-F238E27FC236}">
                <a16:creationId xmlns:a16="http://schemas.microsoft.com/office/drawing/2014/main" id="{6ED75AE9-8FB1-BDF0-6D38-BC9E0A3590F2}"/>
              </a:ext>
            </a:extLst>
          </p:cNvPr>
          <p:cNvSpPr/>
          <p:nvPr/>
        </p:nvSpPr>
        <p:spPr>
          <a:xfrm>
            <a:off x="1079818" y="5191807"/>
            <a:ext cx="3262350" cy="51639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15288</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(SDLC - system)</a:t>
            </a:r>
            <a:endParaRPr sz="1066" dirty="0">
              <a:latin typeface="Roboto" panose="02000000000000000000" pitchFamily="2" charset="0"/>
              <a:ea typeface="Roboto" panose="02000000000000000000" pitchFamily="2" charset="0"/>
            </a:endParaRPr>
          </a:p>
        </p:txBody>
      </p:sp>
      <p:sp>
        <p:nvSpPr>
          <p:cNvPr id="16" name="Google Shape;512;p76">
            <a:extLst>
              <a:ext uri="{FF2B5EF4-FFF2-40B4-BE49-F238E27FC236}">
                <a16:creationId xmlns:a16="http://schemas.microsoft.com/office/drawing/2014/main" id="{E5481644-FDD0-D0BD-19B5-04707C832DA1}"/>
              </a:ext>
            </a:extLst>
          </p:cNvPr>
          <p:cNvSpPr/>
          <p:nvPr/>
        </p:nvSpPr>
        <p:spPr>
          <a:xfrm>
            <a:off x="1076153" y="5803717"/>
            <a:ext cx="3262350" cy="51325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ISO 9001 / IATF 16949</a:t>
            </a:r>
            <a:br>
              <a:rPr lang="en" sz="1466" dirty="0">
                <a:latin typeface="Roboto" panose="02000000000000000000" pitchFamily="2" charset="0"/>
                <a:ea typeface="Roboto" panose="02000000000000000000" pitchFamily="2" charset="0"/>
              </a:rPr>
            </a:br>
            <a:r>
              <a:rPr lang="en" sz="1066" dirty="0">
                <a:latin typeface="Roboto" panose="02000000000000000000" pitchFamily="2" charset="0"/>
                <a:ea typeface="Roboto" panose="02000000000000000000" pitchFamily="2" charset="0"/>
              </a:rPr>
              <a:t>(QMS)</a:t>
            </a:r>
            <a:endParaRPr sz="1066" dirty="0">
              <a:latin typeface="Roboto" panose="02000000000000000000" pitchFamily="2" charset="0"/>
              <a:ea typeface="Roboto" panose="02000000000000000000" pitchFamily="2" charset="0"/>
            </a:endParaRPr>
          </a:p>
        </p:txBody>
      </p:sp>
      <p:sp>
        <p:nvSpPr>
          <p:cNvPr id="17" name="Google Shape;513;p76">
            <a:extLst>
              <a:ext uri="{FF2B5EF4-FFF2-40B4-BE49-F238E27FC236}">
                <a16:creationId xmlns:a16="http://schemas.microsoft.com/office/drawing/2014/main" id="{95C2C9E3-F177-7100-C7FA-CB5167AA771E}"/>
              </a:ext>
            </a:extLst>
          </p:cNvPr>
          <p:cNvSpPr txBox="1"/>
          <p:nvPr/>
        </p:nvSpPr>
        <p:spPr>
          <a:xfrm>
            <a:off x="4465464" y="4946229"/>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System and software development lifecycles</a:t>
            </a:r>
            <a:endParaRPr sz="1466" dirty="0">
              <a:latin typeface="Roboto"/>
              <a:ea typeface="Roboto"/>
              <a:cs typeface="Roboto"/>
              <a:sym typeface="Roboto"/>
            </a:endParaRPr>
          </a:p>
        </p:txBody>
      </p:sp>
      <p:cxnSp>
        <p:nvCxnSpPr>
          <p:cNvPr id="18" name="Google Shape;514;p76">
            <a:extLst>
              <a:ext uri="{FF2B5EF4-FFF2-40B4-BE49-F238E27FC236}">
                <a16:creationId xmlns:a16="http://schemas.microsoft.com/office/drawing/2014/main" id="{C655A4A3-8C20-0D02-98B0-AA17442E2DB4}"/>
              </a:ext>
            </a:extLst>
          </p:cNvPr>
          <p:cNvCxnSpPr>
            <a:cxnSpLocks/>
          </p:cNvCxnSpPr>
          <p:nvPr/>
        </p:nvCxnSpPr>
        <p:spPr>
          <a:xfrm>
            <a:off x="4457933" y="4594441"/>
            <a:ext cx="0" cy="1113756"/>
          </a:xfrm>
          <a:prstGeom prst="straightConnector1">
            <a:avLst/>
          </a:prstGeom>
          <a:noFill/>
          <a:ln w="19050" cap="flat" cmpd="sng">
            <a:solidFill>
              <a:schemeClr val="dk2"/>
            </a:solidFill>
            <a:prstDash val="solid"/>
            <a:round/>
            <a:headEnd type="none" w="med" len="med"/>
            <a:tailEnd type="none" w="med" len="med"/>
          </a:ln>
        </p:spPr>
      </p:cxnSp>
      <p:sp>
        <p:nvSpPr>
          <p:cNvPr id="19" name="Google Shape;515;p76">
            <a:extLst>
              <a:ext uri="{FF2B5EF4-FFF2-40B4-BE49-F238E27FC236}">
                <a16:creationId xmlns:a16="http://schemas.microsoft.com/office/drawing/2014/main" id="{468948FC-D2F1-6227-7A73-EAC963AFBFD7}"/>
              </a:ext>
            </a:extLst>
          </p:cNvPr>
          <p:cNvSpPr txBox="1"/>
          <p:nvPr/>
        </p:nvSpPr>
        <p:spPr>
          <a:xfrm>
            <a:off x="4465470" y="1147472"/>
            <a:ext cx="6268367" cy="410180"/>
          </a:xfrm>
          <a:prstGeom prst="rect">
            <a:avLst/>
          </a:prstGeom>
          <a:noFill/>
          <a:ln>
            <a:noFill/>
          </a:ln>
        </p:spPr>
        <p:txBody>
          <a:bodyPr spcFirstLastPara="1" wrap="square" lIns="91410" tIns="91410" rIns="91410" bIns="91410" anchor="t" anchorCtr="0">
            <a:spAutoFit/>
          </a:bodyPr>
          <a:lstStyle/>
          <a:p>
            <a:r>
              <a:rPr lang="en" sz="1466">
                <a:latin typeface="Roboto"/>
                <a:ea typeface="Roboto"/>
                <a:cs typeface="Roboto"/>
                <a:sym typeface="Roboto"/>
              </a:rPr>
              <a:t>Automated Driving Systems will require conformance to R155 and R156</a:t>
            </a:r>
            <a:endParaRPr sz="1466">
              <a:latin typeface="Roboto"/>
              <a:ea typeface="Roboto"/>
              <a:cs typeface="Roboto"/>
              <a:sym typeface="Roboto"/>
            </a:endParaRPr>
          </a:p>
        </p:txBody>
      </p:sp>
      <p:sp>
        <p:nvSpPr>
          <p:cNvPr id="20" name="Google Shape;516;p76">
            <a:extLst>
              <a:ext uri="{FF2B5EF4-FFF2-40B4-BE49-F238E27FC236}">
                <a16:creationId xmlns:a16="http://schemas.microsoft.com/office/drawing/2014/main" id="{0DCAE06C-ACD6-3159-78AC-2F67CFDE7471}"/>
              </a:ext>
            </a:extLst>
          </p:cNvPr>
          <p:cNvSpPr/>
          <p:nvPr/>
        </p:nvSpPr>
        <p:spPr>
          <a:xfrm>
            <a:off x="1076153" y="1044399"/>
            <a:ext cx="3262350" cy="556183"/>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466" dirty="0">
                <a:latin typeface="Roboto" panose="02000000000000000000" pitchFamily="2" charset="0"/>
                <a:ea typeface="Roboto" panose="02000000000000000000" pitchFamily="2" charset="0"/>
              </a:rPr>
              <a:t>EU Ares Proposal</a:t>
            </a:r>
            <a:endParaRPr sz="1466" dirty="0">
              <a:latin typeface="Roboto" panose="02000000000000000000" pitchFamily="2" charset="0"/>
              <a:ea typeface="Roboto" panose="02000000000000000000" pitchFamily="2" charset="0"/>
            </a:endParaRPr>
          </a:p>
          <a:p>
            <a:pPr algn="ctr"/>
            <a:r>
              <a:rPr lang="en" sz="1066" dirty="0">
                <a:latin typeface="Roboto" panose="02000000000000000000" pitchFamily="2" charset="0"/>
                <a:ea typeface="Roboto" panose="02000000000000000000" pitchFamily="2" charset="0"/>
              </a:rPr>
              <a:t>(ADS)</a:t>
            </a:r>
            <a:endParaRPr sz="1066" dirty="0">
              <a:latin typeface="Roboto" panose="02000000000000000000" pitchFamily="2" charset="0"/>
              <a:ea typeface="Roboto" panose="02000000000000000000" pitchFamily="2" charset="0"/>
            </a:endParaRPr>
          </a:p>
        </p:txBody>
      </p:sp>
      <p:grpSp>
        <p:nvGrpSpPr>
          <p:cNvPr id="23" name="Group 22">
            <a:extLst>
              <a:ext uri="{FF2B5EF4-FFF2-40B4-BE49-F238E27FC236}">
                <a16:creationId xmlns:a16="http://schemas.microsoft.com/office/drawing/2014/main" id="{556D1BF1-65D4-672D-80C8-C149E50F1A14}"/>
              </a:ext>
            </a:extLst>
          </p:cNvPr>
          <p:cNvGrpSpPr/>
          <p:nvPr/>
        </p:nvGrpSpPr>
        <p:grpSpPr>
          <a:xfrm>
            <a:off x="1338555" y="6430265"/>
            <a:ext cx="2722218" cy="274273"/>
            <a:chOff x="1315819" y="6365066"/>
            <a:chExt cx="2722218" cy="274273"/>
          </a:xfrm>
        </p:grpSpPr>
        <p:sp>
          <p:nvSpPr>
            <p:cNvPr id="2" name="Google Shape;499;p76">
              <a:extLst>
                <a:ext uri="{FF2B5EF4-FFF2-40B4-BE49-F238E27FC236}">
                  <a16:creationId xmlns:a16="http://schemas.microsoft.com/office/drawing/2014/main" id="{A28742A9-F38B-C21F-CBED-879420D29F05}"/>
                </a:ext>
              </a:extLst>
            </p:cNvPr>
            <p:cNvSpPr/>
            <p:nvPr/>
          </p:nvSpPr>
          <p:spPr>
            <a:xfrm>
              <a:off x="1315819" y="6365066"/>
              <a:ext cx="907364" cy="274273"/>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latin typeface="Roboto" panose="02000000000000000000" pitchFamily="2" charset="0"/>
                  <a:ea typeface="Roboto" panose="02000000000000000000" pitchFamily="2" charset="0"/>
                </a:rPr>
                <a:t>Standard</a:t>
              </a:r>
              <a:endParaRPr sz="1066" dirty="0">
                <a:latin typeface="Roboto" panose="02000000000000000000" pitchFamily="2" charset="0"/>
                <a:ea typeface="Roboto" panose="02000000000000000000" pitchFamily="2" charset="0"/>
              </a:endParaRPr>
            </a:p>
          </p:txBody>
        </p:sp>
        <p:sp>
          <p:nvSpPr>
            <p:cNvPr id="11" name="Google Shape;507;p76">
              <a:extLst>
                <a:ext uri="{FF2B5EF4-FFF2-40B4-BE49-F238E27FC236}">
                  <a16:creationId xmlns:a16="http://schemas.microsoft.com/office/drawing/2014/main" id="{25A1CFB5-B69B-537C-2C88-A4F82C833595}"/>
                </a:ext>
              </a:extLst>
            </p:cNvPr>
            <p:cNvSpPr/>
            <p:nvPr/>
          </p:nvSpPr>
          <p:spPr>
            <a:xfrm>
              <a:off x="2223311" y="6365066"/>
              <a:ext cx="907364" cy="27427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latin typeface="Roboto" panose="02000000000000000000" pitchFamily="2" charset="0"/>
                  <a:ea typeface="Roboto" panose="02000000000000000000" pitchFamily="2" charset="0"/>
                </a:rPr>
                <a:t>Regulation</a:t>
              </a:r>
              <a:endParaRPr sz="1066" dirty="0">
                <a:latin typeface="Roboto" panose="02000000000000000000" pitchFamily="2" charset="0"/>
                <a:ea typeface="Roboto" panose="02000000000000000000" pitchFamily="2" charset="0"/>
              </a:endParaRPr>
            </a:p>
          </p:txBody>
        </p:sp>
        <p:sp>
          <p:nvSpPr>
            <p:cNvPr id="3" name="Google Shape;516;p76">
              <a:extLst>
                <a:ext uri="{FF2B5EF4-FFF2-40B4-BE49-F238E27FC236}">
                  <a16:creationId xmlns:a16="http://schemas.microsoft.com/office/drawing/2014/main" id="{4B3B92FC-9159-337F-B3FE-C305BC33538A}"/>
                </a:ext>
              </a:extLst>
            </p:cNvPr>
            <p:cNvSpPr/>
            <p:nvPr/>
          </p:nvSpPr>
          <p:spPr>
            <a:xfrm>
              <a:off x="3130675" y="6365066"/>
              <a:ext cx="907362" cy="272840"/>
            </a:xfrm>
            <a:prstGeom prst="rect">
              <a:avLst/>
            </a:prstGeom>
            <a:gradFill>
              <a:gsLst>
                <a:gs pos="0">
                  <a:srgbClr val="FFFFFF"/>
                </a:gs>
                <a:gs pos="100000">
                  <a:srgbClr val="D9D9D9"/>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10" tIns="91410" rIns="91410" bIns="91410" anchor="ctr" anchorCtr="0">
              <a:noAutofit/>
            </a:bodyPr>
            <a:lstStyle/>
            <a:p>
              <a:pPr algn="ctr"/>
              <a:r>
                <a:rPr lang="en" sz="1066" dirty="0">
                  <a:latin typeface="Roboto" panose="02000000000000000000" pitchFamily="2" charset="0"/>
                  <a:ea typeface="Roboto" panose="02000000000000000000" pitchFamily="2" charset="0"/>
                </a:rPr>
                <a:t>Future</a:t>
              </a:r>
              <a:endParaRPr sz="1066" dirty="0">
                <a:latin typeface="Roboto" panose="02000000000000000000" pitchFamily="2" charset="0"/>
                <a:ea typeface="Roboto" panose="02000000000000000000" pitchFamily="2" charset="0"/>
              </a:endParaRPr>
            </a:p>
          </p:txBody>
        </p:sp>
      </p:grpSp>
      <p:cxnSp>
        <p:nvCxnSpPr>
          <p:cNvPr id="25" name="Straight Connector 24">
            <a:extLst>
              <a:ext uri="{FF2B5EF4-FFF2-40B4-BE49-F238E27FC236}">
                <a16:creationId xmlns:a16="http://schemas.microsoft.com/office/drawing/2014/main" id="{6274C29A-BB01-CBFE-7B35-5D3D26AA7444}"/>
              </a:ext>
            </a:extLst>
          </p:cNvPr>
          <p:cNvCxnSpPr/>
          <p:nvPr/>
        </p:nvCxnSpPr>
        <p:spPr>
          <a:xfrm>
            <a:off x="1076153" y="4486905"/>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6C3127-5F29-12F9-7DE2-E8841E6C388A}"/>
              </a:ext>
            </a:extLst>
          </p:cNvPr>
          <p:cNvCxnSpPr>
            <a:cxnSpLocks/>
          </p:cNvCxnSpPr>
          <p:nvPr/>
        </p:nvCxnSpPr>
        <p:spPr>
          <a:xfrm>
            <a:off x="2676990" y="3808455"/>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B07AA7-C44D-71A4-73E2-605D470C67ED}"/>
              </a:ext>
            </a:extLst>
          </p:cNvPr>
          <p:cNvCxnSpPr>
            <a:cxnSpLocks/>
          </p:cNvCxnSpPr>
          <p:nvPr/>
        </p:nvCxnSpPr>
        <p:spPr>
          <a:xfrm flipV="1">
            <a:off x="4338503" y="3808455"/>
            <a:ext cx="0" cy="67845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464283E-E3DC-E7B2-CD48-4595172AFC35}"/>
              </a:ext>
            </a:extLst>
          </p:cNvPr>
          <p:cNvCxnSpPr>
            <a:cxnSpLocks/>
          </p:cNvCxnSpPr>
          <p:nvPr/>
        </p:nvCxnSpPr>
        <p:spPr>
          <a:xfrm>
            <a:off x="1079739" y="3152293"/>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27C061-382D-168D-48C6-442D09AE5C72}"/>
              </a:ext>
            </a:extLst>
          </p:cNvPr>
          <p:cNvCxnSpPr>
            <a:cxnSpLocks/>
          </p:cNvCxnSpPr>
          <p:nvPr/>
        </p:nvCxnSpPr>
        <p:spPr>
          <a:xfrm flipV="1">
            <a:off x="2676990" y="3152293"/>
            <a:ext cx="0" cy="65616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BECDB9-B712-78B2-C239-C549FF31178A}"/>
              </a:ext>
            </a:extLst>
          </p:cNvPr>
          <p:cNvCxnSpPr>
            <a:cxnSpLocks/>
          </p:cNvCxnSpPr>
          <p:nvPr/>
        </p:nvCxnSpPr>
        <p:spPr>
          <a:xfrm flipV="1">
            <a:off x="1076153" y="3152293"/>
            <a:ext cx="0" cy="1334612"/>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20E0741-01DF-0994-356C-196EB58BF6D8}"/>
              </a:ext>
            </a:extLst>
          </p:cNvPr>
          <p:cNvCxnSpPr/>
          <p:nvPr/>
        </p:nvCxnSpPr>
        <p:spPr>
          <a:xfrm>
            <a:off x="1076153" y="2334070"/>
            <a:ext cx="3262350"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F05709B-D38C-AEB2-B7C7-A00154A0AEDA}"/>
              </a:ext>
            </a:extLst>
          </p:cNvPr>
          <p:cNvCxnSpPr>
            <a:cxnSpLocks/>
          </p:cNvCxnSpPr>
          <p:nvPr/>
        </p:nvCxnSpPr>
        <p:spPr>
          <a:xfrm>
            <a:off x="2741252" y="3725067"/>
            <a:ext cx="1597251"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5D5D2C-8368-3EFB-47D8-5C9988166628}"/>
              </a:ext>
            </a:extLst>
          </p:cNvPr>
          <p:cNvCxnSpPr>
            <a:cxnSpLocks/>
          </p:cNvCxnSpPr>
          <p:nvPr/>
        </p:nvCxnSpPr>
        <p:spPr>
          <a:xfrm flipV="1">
            <a:off x="4344925" y="2334131"/>
            <a:ext cx="0" cy="1390936"/>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6102DEF-829B-C576-0EF3-E1CC95879DDE}"/>
              </a:ext>
            </a:extLst>
          </p:cNvPr>
          <p:cNvCxnSpPr>
            <a:cxnSpLocks/>
          </p:cNvCxnSpPr>
          <p:nvPr/>
        </p:nvCxnSpPr>
        <p:spPr>
          <a:xfrm>
            <a:off x="1079739" y="3071697"/>
            <a:ext cx="1661513" cy="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5558867-91DB-9FDD-FD82-0260CE022E85}"/>
              </a:ext>
            </a:extLst>
          </p:cNvPr>
          <p:cNvCxnSpPr>
            <a:cxnSpLocks/>
          </p:cNvCxnSpPr>
          <p:nvPr/>
        </p:nvCxnSpPr>
        <p:spPr>
          <a:xfrm flipV="1">
            <a:off x="2741252" y="3071697"/>
            <a:ext cx="0" cy="653370"/>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5A169D-0C53-08D5-F94D-3B239DC150DC}"/>
              </a:ext>
            </a:extLst>
          </p:cNvPr>
          <p:cNvCxnSpPr>
            <a:cxnSpLocks/>
          </p:cNvCxnSpPr>
          <p:nvPr/>
        </p:nvCxnSpPr>
        <p:spPr>
          <a:xfrm flipV="1">
            <a:off x="1076153" y="2334070"/>
            <a:ext cx="0" cy="737627"/>
          </a:xfrm>
          <a:prstGeom prst="line">
            <a:avLst/>
          </a:prstGeom>
          <a:ln>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1163" name="Google Shape;503;p76">
            <a:extLst>
              <a:ext uri="{FF2B5EF4-FFF2-40B4-BE49-F238E27FC236}">
                <a16:creationId xmlns:a16="http://schemas.microsoft.com/office/drawing/2014/main" id="{DCD9394E-5108-9C62-5E98-D7ECA40B25A5}"/>
              </a:ext>
            </a:extLst>
          </p:cNvPr>
          <p:cNvSpPr txBox="1"/>
          <p:nvPr/>
        </p:nvSpPr>
        <p:spPr>
          <a:xfrm>
            <a:off x="4479513" y="3275284"/>
            <a:ext cx="6268367" cy="410180"/>
          </a:xfrm>
          <a:prstGeom prst="rect">
            <a:avLst/>
          </a:prstGeom>
          <a:noFill/>
          <a:ln>
            <a:noFill/>
          </a:ln>
        </p:spPr>
        <p:txBody>
          <a:bodyPr spcFirstLastPara="1" wrap="square" lIns="91410" tIns="91410" rIns="91410" bIns="91410" anchor="t" anchorCtr="0">
            <a:spAutoFit/>
          </a:bodyPr>
          <a:lstStyle/>
          <a:p>
            <a:r>
              <a:rPr lang="en" sz="1466" dirty="0">
                <a:latin typeface="Roboto"/>
                <a:ea typeface="Roboto"/>
                <a:cs typeface="Roboto"/>
                <a:sym typeface="Roboto"/>
              </a:rPr>
              <a:t>Cybersecurity Management Systems aligned with 21434</a:t>
            </a:r>
            <a:endParaRPr sz="1466" dirty="0">
              <a:latin typeface="Roboto"/>
              <a:ea typeface="Roboto"/>
              <a:cs typeface="Roboto"/>
              <a:sym typeface="Roboto"/>
            </a:endParaRPr>
          </a:p>
        </p:txBody>
      </p:sp>
    </p:spTree>
    <p:extLst>
      <p:ext uri="{BB962C8B-B14F-4D97-AF65-F5344CB8AC3E}">
        <p14:creationId xmlns:p14="http://schemas.microsoft.com/office/powerpoint/2010/main" val="50714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499" y="460683"/>
            <a:ext cx="11277825"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R155 At a Glance</a:t>
            </a:r>
            <a:endParaRPr dirty="0"/>
          </a:p>
        </p:txBody>
      </p:sp>
      <p:graphicFrame>
        <p:nvGraphicFramePr>
          <p:cNvPr id="2" name="Google Shape;491;p76">
            <a:extLst>
              <a:ext uri="{FF2B5EF4-FFF2-40B4-BE49-F238E27FC236}">
                <a16:creationId xmlns:a16="http://schemas.microsoft.com/office/drawing/2014/main" id="{A5C20499-FB8B-FE85-7022-C3C1173B7264}"/>
              </a:ext>
            </a:extLst>
          </p:cNvPr>
          <p:cNvGraphicFramePr/>
          <p:nvPr>
            <p:extLst>
              <p:ext uri="{D42A27DB-BD31-4B8C-83A1-F6EECF244321}">
                <p14:modId xmlns:p14="http://schemas.microsoft.com/office/powerpoint/2010/main" val="2452758632"/>
              </p:ext>
            </p:extLst>
          </p:nvPr>
        </p:nvGraphicFramePr>
        <p:xfrm>
          <a:off x="993538" y="1760825"/>
          <a:ext cx="9614975" cy="3317634"/>
        </p:xfrm>
        <a:graphic>
          <a:graphicData uri="http://schemas.openxmlformats.org/drawingml/2006/table">
            <a:tbl>
              <a:tblPr>
                <a:noFill/>
              </a:tblPr>
              <a:tblGrid>
                <a:gridCol w="2216600">
                  <a:extLst>
                    <a:ext uri="{9D8B030D-6E8A-4147-A177-3AD203B41FA5}">
                      <a16:colId xmlns:a16="http://schemas.microsoft.com/office/drawing/2014/main" val="20000"/>
                    </a:ext>
                  </a:extLst>
                </a:gridCol>
                <a:gridCol w="4223550">
                  <a:extLst>
                    <a:ext uri="{9D8B030D-6E8A-4147-A177-3AD203B41FA5}">
                      <a16:colId xmlns:a16="http://schemas.microsoft.com/office/drawing/2014/main" val="20001"/>
                    </a:ext>
                  </a:extLst>
                </a:gridCol>
                <a:gridCol w="1538425">
                  <a:extLst>
                    <a:ext uri="{9D8B030D-6E8A-4147-A177-3AD203B41FA5}">
                      <a16:colId xmlns:a16="http://schemas.microsoft.com/office/drawing/2014/main" val="20002"/>
                    </a:ext>
                  </a:extLst>
                </a:gridCol>
                <a:gridCol w="1636400">
                  <a:extLst>
                    <a:ext uri="{9D8B030D-6E8A-4147-A177-3AD203B41FA5}">
                      <a16:colId xmlns:a16="http://schemas.microsoft.com/office/drawing/2014/main" val="20003"/>
                    </a:ext>
                  </a:extLst>
                </a:gridCol>
              </a:tblGrid>
              <a:tr h="448075">
                <a:tc rowSpan="2">
                  <a:txBody>
                    <a:bodyPr/>
                    <a:lstStyle/>
                    <a:p>
                      <a:pPr marL="0" lvl="0" indent="0" algn="r" rtl="0">
                        <a:spcBef>
                          <a:spcPts val="0"/>
                        </a:spcBef>
                        <a:spcAft>
                          <a:spcPts val="0"/>
                        </a:spcAft>
                        <a:buNone/>
                      </a:pPr>
                      <a:r>
                        <a:rPr lang="en" sz="2400" b="1" dirty="0">
                          <a:latin typeface="Roboto" panose="02000000000000000000" pitchFamily="2" charset="0"/>
                          <a:ea typeface="Roboto" panose="02000000000000000000" pitchFamily="2" charset="0"/>
                        </a:rPr>
                        <a:t>Category</a:t>
                      </a:r>
                      <a:endParaRPr sz="2400" b="1" dirty="0">
                        <a:latin typeface="Roboto" panose="02000000000000000000" pitchFamily="2" charset="0"/>
                        <a:ea typeface="Roboto" panose="02000000000000000000" pitchFamily="2" charset="0"/>
                      </a:endParaRPr>
                    </a:p>
                  </a:txBody>
                  <a:tcPr marL="91425" marR="91425" marT="91425" marB="914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E2F3"/>
                    </a:solidFill>
                  </a:tcPr>
                </a:tc>
                <a:tc rowSpan="2">
                  <a:txBody>
                    <a:bodyPr/>
                    <a:lstStyle/>
                    <a:p>
                      <a:pPr marL="0" lvl="0" indent="0" algn="l" rtl="0">
                        <a:spcBef>
                          <a:spcPts val="0"/>
                        </a:spcBef>
                        <a:spcAft>
                          <a:spcPts val="0"/>
                        </a:spcAft>
                        <a:buNone/>
                      </a:pPr>
                      <a:r>
                        <a:rPr lang="en" sz="2400" b="1" dirty="0">
                          <a:latin typeface="Roboto" panose="02000000000000000000" pitchFamily="2" charset="0"/>
                          <a:ea typeface="Roboto" panose="02000000000000000000" pitchFamily="2" charset="0"/>
                        </a:rPr>
                        <a:t>Description</a:t>
                      </a:r>
                      <a:endParaRPr sz="2400" b="1" dirty="0">
                        <a:latin typeface="Roboto" panose="02000000000000000000" pitchFamily="2" charset="0"/>
                        <a:ea typeface="Roboto" panose="02000000000000000000" pitchFamily="2" charset="0"/>
                      </a:endParaRPr>
                    </a:p>
                  </a:txBody>
                  <a:tcPr marL="91425" marR="91425" marT="91425" marB="914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E2F3"/>
                    </a:solidFill>
                  </a:tcPr>
                </a:tc>
                <a:tc gridSpan="2">
                  <a:txBody>
                    <a:bodyPr/>
                    <a:lstStyle/>
                    <a:p>
                      <a:pPr marL="0" lvl="0" indent="0" algn="ctr" rtl="0">
                        <a:spcBef>
                          <a:spcPts val="0"/>
                        </a:spcBef>
                        <a:spcAft>
                          <a:spcPts val="0"/>
                        </a:spcAft>
                        <a:buNone/>
                      </a:pPr>
                      <a:r>
                        <a:rPr lang="en" sz="2400" b="1" dirty="0">
                          <a:latin typeface="Roboto" panose="02000000000000000000" pitchFamily="2" charset="0"/>
                          <a:ea typeface="Roboto" panose="02000000000000000000" pitchFamily="2" charset="0"/>
                        </a:rPr>
                        <a:t>Responsibility</a:t>
                      </a:r>
                      <a:endParaRPr sz="2400" b="1" dirty="0">
                        <a:latin typeface="Roboto" panose="02000000000000000000" pitchFamily="2" charset="0"/>
                        <a:ea typeface="Roboto" panose="02000000000000000000" pitchFamily="2"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E2F3"/>
                    </a:solidFill>
                  </a:tcPr>
                </a:tc>
                <a:tc hMerge="1">
                  <a:txBody>
                    <a:bodyPr/>
                    <a:lstStyle/>
                    <a:p>
                      <a:endParaRPr lang="en-US"/>
                    </a:p>
                  </a:txBody>
                  <a:tcPr/>
                </a:tc>
                <a:extLst>
                  <a:ext uri="{0D108BD9-81ED-4DB2-BD59-A6C34878D82A}">
                    <a16:rowId xmlns:a16="http://schemas.microsoft.com/office/drawing/2014/main" val="10000"/>
                  </a:ext>
                </a:extLst>
              </a:tr>
              <a:tr h="441800">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 sz="2400" b="1" dirty="0">
                          <a:latin typeface="Roboto" panose="02000000000000000000" pitchFamily="2" charset="0"/>
                          <a:ea typeface="Roboto" panose="02000000000000000000" pitchFamily="2" charset="0"/>
                        </a:rPr>
                        <a:t>OEM</a:t>
                      </a:r>
                      <a:endParaRPr sz="2400" b="1" dirty="0">
                        <a:latin typeface="Roboto" panose="02000000000000000000" pitchFamily="2" charset="0"/>
                        <a:ea typeface="Roboto" panose="02000000000000000000" pitchFamily="2"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E2F3"/>
                    </a:solidFill>
                  </a:tcPr>
                </a:tc>
                <a:tc>
                  <a:txBody>
                    <a:bodyPr/>
                    <a:lstStyle/>
                    <a:p>
                      <a:pPr marL="0" lvl="0" indent="0" algn="ctr" rtl="0">
                        <a:spcBef>
                          <a:spcPts val="0"/>
                        </a:spcBef>
                        <a:spcAft>
                          <a:spcPts val="0"/>
                        </a:spcAft>
                        <a:buNone/>
                      </a:pPr>
                      <a:r>
                        <a:rPr lang="en" sz="2400" b="1" dirty="0">
                          <a:latin typeface="Roboto" panose="02000000000000000000" pitchFamily="2" charset="0"/>
                          <a:ea typeface="Roboto" panose="02000000000000000000" pitchFamily="2" charset="0"/>
                        </a:rPr>
                        <a:t>Supplier</a:t>
                      </a:r>
                      <a:endParaRPr sz="2400" b="1" dirty="0">
                        <a:latin typeface="Roboto" panose="02000000000000000000" pitchFamily="2" charset="0"/>
                        <a:ea typeface="Roboto" panose="02000000000000000000" pitchFamily="2"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FE2F3"/>
                    </a:solidFill>
                  </a:tcPr>
                </a:tc>
                <a:extLst>
                  <a:ext uri="{0D108BD9-81ED-4DB2-BD59-A6C34878D82A}">
                    <a16:rowId xmlns:a16="http://schemas.microsoft.com/office/drawing/2014/main" val="10001"/>
                  </a:ext>
                </a:extLst>
              </a:tr>
              <a:tr h="574584">
                <a:tc>
                  <a:txBody>
                    <a:bodyPr/>
                    <a:lstStyle/>
                    <a:p>
                      <a:pPr marL="0" lvl="0" indent="0" algn="r" rtl="0">
                        <a:spcBef>
                          <a:spcPts val="0"/>
                        </a:spcBef>
                        <a:spcAft>
                          <a:spcPts val="0"/>
                        </a:spcAft>
                        <a:buNone/>
                      </a:pPr>
                      <a:r>
                        <a:rPr lang="en" sz="2400" dirty="0">
                          <a:solidFill>
                            <a:schemeClr val="dk1"/>
                          </a:solidFill>
                          <a:latin typeface="Roboto" panose="02000000000000000000" pitchFamily="2" charset="0"/>
                          <a:ea typeface="Roboto" panose="02000000000000000000" pitchFamily="2" charset="0"/>
                        </a:rPr>
                        <a:t>General</a:t>
                      </a:r>
                      <a:endParaRPr sz="2400" dirty="0">
                        <a:latin typeface="Roboto" panose="02000000000000000000" pitchFamily="2" charset="0"/>
                        <a:ea typeface="Roboto" panose="020000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 sz="2400" dirty="0">
                          <a:latin typeface="Roboto" panose="02000000000000000000" pitchFamily="2" charset="0"/>
                          <a:ea typeface="Roboto" panose="02000000000000000000" pitchFamily="2" charset="0"/>
                        </a:rPr>
                        <a:t>UN regulation boilerplate</a:t>
                      </a:r>
                      <a:endParaRPr sz="2400" dirty="0">
                        <a:latin typeface="Roboto" panose="02000000000000000000" pitchFamily="2" charset="0"/>
                        <a:ea typeface="Roboto" panose="020000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a:latin typeface="Roboto" panose="02000000000000000000" pitchFamily="2" charset="0"/>
                          <a:ea typeface="Roboto" panose="02000000000000000000" pitchFamily="2" charset="0"/>
                        </a:rPr>
                        <a:t>N/A</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hMerge="1">
                  <a:txBody>
                    <a:bodyPr/>
                    <a:lstStyle/>
                    <a:p>
                      <a:pPr marL="0" lvl="0" indent="0" algn="ctr" rtl="0">
                        <a:spcBef>
                          <a:spcPts val="0"/>
                        </a:spcBef>
                        <a:spcAft>
                          <a:spcPts val="0"/>
                        </a:spcAft>
                        <a:buNone/>
                      </a:pPr>
                      <a:endParaRPr sz="2400" dirty="0">
                        <a:latin typeface="Roboto" panose="02000000000000000000" pitchFamily="2" charset="0"/>
                        <a:ea typeface="Roboto" panose="02000000000000000000" pitchFamily="2" charset="0"/>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342550">
                <a:tc>
                  <a:txBody>
                    <a:bodyPr/>
                    <a:lstStyle/>
                    <a:p>
                      <a:pPr marL="0" lvl="0" indent="0" algn="r" rtl="0">
                        <a:spcBef>
                          <a:spcPts val="0"/>
                        </a:spcBef>
                        <a:spcAft>
                          <a:spcPts val="0"/>
                        </a:spcAft>
                        <a:buNone/>
                      </a:pPr>
                      <a:r>
                        <a:rPr lang="en" sz="2400" dirty="0">
                          <a:solidFill>
                            <a:schemeClr val="dk1"/>
                          </a:solidFill>
                          <a:latin typeface="Roboto" panose="02000000000000000000" pitchFamily="2" charset="0"/>
                          <a:ea typeface="Roboto" panose="02000000000000000000" pitchFamily="2" charset="0"/>
                        </a:rPr>
                        <a:t>CSMS </a:t>
                      </a:r>
                      <a:r>
                        <a:rPr lang="en" sz="2400" dirty="0">
                          <a:solidFill>
                            <a:srgbClr val="0000FF"/>
                          </a:solidFill>
                          <a:latin typeface="Roboto" panose="02000000000000000000" pitchFamily="2" charset="0"/>
                          <a:ea typeface="Roboto" panose="02000000000000000000" pitchFamily="2" charset="0"/>
                        </a:rPr>
                        <a:t>*</a:t>
                      </a:r>
                      <a:endParaRPr sz="2400" dirty="0">
                        <a:solidFill>
                          <a:srgbClr val="0000FF"/>
                        </a:solidFill>
                        <a:latin typeface="Roboto" panose="02000000000000000000" pitchFamily="2" charset="0"/>
                        <a:ea typeface="Roboto" panose="020000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 sz="2400" dirty="0">
                          <a:latin typeface="Roboto" panose="02000000000000000000" pitchFamily="2" charset="0"/>
                          <a:ea typeface="Roboto" panose="02000000000000000000" pitchFamily="2" charset="0"/>
                        </a:rPr>
                        <a:t>Product creation processes</a:t>
                      </a:r>
                      <a:endParaRPr sz="2400" dirty="0">
                        <a:latin typeface="Roboto" panose="02000000000000000000" pitchFamily="2" charset="0"/>
                        <a:ea typeface="Roboto" panose="020000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lvl="0" indent="0" algn="ctr" rtl="0">
                        <a:spcBef>
                          <a:spcPts val="0"/>
                        </a:spcBef>
                        <a:spcAft>
                          <a:spcPts val="0"/>
                        </a:spcAft>
                        <a:buNone/>
                      </a:pPr>
                      <a:r>
                        <a:rPr lang="en-US" sz="2400" dirty="0">
                          <a:latin typeface="Roboto" panose="02000000000000000000" pitchFamily="2" charset="0"/>
                          <a:ea typeface="Roboto" panose="02000000000000000000" pitchFamily="2" charset="0"/>
                        </a:rPr>
                        <a:t>Owner</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marL="0" lvl="0" indent="0" algn="ctr" rtl="0">
                        <a:spcBef>
                          <a:spcPts val="0"/>
                        </a:spcBef>
                        <a:spcAft>
                          <a:spcPts val="0"/>
                        </a:spcAft>
                        <a:buNone/>
                      </a:pPr>
                      <a:r>
                        <a:rPr lang="en" sz="2400" dirty="0">
                          <a:solidFill>
                            <a:schemeClr val="dk1"/>
                          </a:solidFill>
                          <a:latin typeface="Roboto" panose="02000000000000000000" pitchFamily="2" charset="0"/>
                          <a:ea typeface="Roboto" panose="02000000000000000000" pitchFamily="2" charset="0"/>
                        </a:rPr>
                        <a:t>Support</a:t>
                      </a:r>
                      <a:endParaRPr sz="2400" dirty="0">
                        <a:latin typeface="Roboto" panose="02000000000000000000" pitchFamily="2" charset="0"/>
                        <a:ea typeface="Roboto" panose="020000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80304">
                <a:tc>
                  <a:txBody>
                    <a:bodyPr/>
                    <a:lstStyle/>
                    <a:p>
                      <a:pPr marL="0" lvl="0" indent="0" algn="r" rtl="0">
                        <a:spcBef>
                          <a:spcPts val="0"/>
                        </a:spcBef>
                        <a:spcAft>
                          <a:spcPts val="0"/>
                        </a:spcAft>
                        <a:buNone/>
                      </a:pPr>
                      <a:r>
                        <a:rPr lang="en" sz="2400" dirty="0">
                          <a:solidFill>
                            <a:schemeClr val="dk1"/>
                          </a:solidFill>
                          <a:latin typeface="Roboto" panose="02000000000000000000" pitchFamily="2" charset="0"/>
                          <a:ea typeface="Roboto" panose="02000000000000000000" pitchFamily="2" charset="0"/>
                        </a:rPr>
                        <a:t>Vehicle Type</a:t>
                      </a:r>
                      <a:endParaRPr sz="2400" dirty="0">
                        <a:latin typeface="Roboto" panose="02000000000000000000" pitchFamily="2" charset="0"/>
                        <a:ea typeface="Roboto" panose="020000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 sz="2400" dirty="0">
                          <a:latin typeface="Roboto" panose="02000000000000000000" pitchFamily="2" charset="0"/>
                          <a:ea typeface="Roboto" panose="02000000000000000000" pitchFamily="2" charset="0"/>
                        </a:rPr>
                        <a:t>Product operation processes</a:t>
                      </a:r>
                      <a:endParaRPr sz="2400" dirty="0">
                        <a:latin typeface="Roboto" panose="02000000000000000000" pitchFamily="2" charset="0"/>
                        <a:ea typeface="Roboto" panose="020000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lvl="0" indent="0" algn="ctr" rtl="0">
                        <a:spcBef>
                          <a:spcPts val="0"/>
                        </a:spcBef>
                        <a:spcAft>
                          <a:spcPts val="0"/>
                        </a:spcAft>
                        <a:buNone/>
                      </a:pPr>
                      <a:endParaRPr sz="2400" dirty="0">
                        <a:latin typeface="Roboto" panose="02000000000000000000" pitchFamily="2" charset="0"/>
                        <a:ea typeface="Roboto" panose="020000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342550">
                <a:tc>
                  <a:txBody>
                    <a:bodyPr/>
                    <a:lstStyle/>
                    <a:p>
                      <a:pPr marL="0" lvl="0" indent="0" algn="r" rtl="0">
                        <a:spcBef>
                          <a:spcPts val="0"/>
                        </a:spcBef>
                        <a:spcAft>
                          <a:spcPts val="0"/>
                        </a:spcAft>
                        <a:buNone/>
                      </a:pPr>
                      <a:r>
                        <a:rPr lang="en" sz="2400" dirty="0">
                          <a:solidFill>
                            <a:schemeClr val="dk1"/>
                          </a:solidFill>
                          <a:latin typeface="Roboto" panose="02000000000000000000" pitchFamily="2" charset="0"/>
                          <a:ea typeface="Roboto" panose="02000000000000000000" pitchFamily="2" charset="0"/>
                        </a:rPr>
                        <a:t>Reporting</a:t>
                      </a:r>
                      <a:endParaRPr sz="2400" dirty="0">
                        <a:latin typeface="Roboto" panose="02000000000000000000" pitchFamily="2" charset="0"/>
                        <a:ea typeface="Roboto" panose="020000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 sz="2400" dirty="0">
                          <a:latin typeface="Roboto" panose="02000000000000000000" pitchFamily="2" charset="0"/>
                          <a:ea typeface="Roboto" panose="02000000000000000000" pitchFamily="2" charset="0"/>
                        </a:rPr>
                        <a:t>Product issue processes</a:t>
                      </a:r>
                      <a:endParaRPr sz="2400" dirty="0">
                        <a:latin typeface="Roboto" panose="02000000000000000000" pitchFamily="2" charset="0"/>
                        <a:ea typeface="Roboto" panose="020000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latin typeface="Roboto" panose="02000000000000000000" pitchFamily="2" charset="0"/>
                        <a:ea typeface="Roboto" panose="020000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
        <p:nvSpPr>
          <p:cNvPr id="3" name="Google Shape;492;p76">
            <a:extLst>
              <a:ext uri="{FF2B5EF4-FFF2-40B4-BE49-F238E27FC236}">
                <a16:creationId xmlns:a16="http://schemas.microsoft.com/office/drawing/2014/main" id="{297D4628-4A9D-7F7E-5F55-27504F4FE84F}"/>
              </a:ext>
            </a:extLst>
          </p:cNvPr>
          <p:cNvSpPr txBox="1"/>
          <p:nvPr/>
        </p:nvSpPr>
        <p:spPr>
          <a:xfrm>
            <a:off x="0" y="6457800"/>
            <a:ext cx="320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rgbClr val="0000FF"/>
                </a:solidFill>
                <a:latin typeface="Roboto"/>
                <a:ea typeface="Roboto"/>
                <a:cs typeface="Roboto"/>
                <a:sym typeface="Roboto"/>
              </a:rPr>
              <a:t>*</a:t>
            </a:r>
            <a:r>
              <a:rPr lang="en" dirty="0">
                <a:latin typeface="Roboto"/>
                <a:ea typeface="Roboto"/>
                <a:cs typeface="Roboto"/>
                <a:sym typeface="Roboto"/>
              </a:rPr>
              <a:t> CyberSecurity Management System</a:t>
            </a:r>
            <a:endParaRPr dirty="0">
              <a:latin typeface="Roboto"/>
              <a:ea typeface="Roboto"/>
              <a:cs typeface="Roboto"/>
              <a:sym typeface="Roboto"/>
            </a:endParaRPr>
          </a:p>
        </p:txBody>
      </p:sp>
    </p:spTree>
    <p:extLst>
      <p:ext uri="{BB962C8B-B14F-4D97-AF65-F5344CB8AC3E}">
        <p14:creationId xmlns:p14="http://schemas.microsoft.com/office/powerpoint/2010/main" val="50750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7"/>
          <p:cNvSpPr txBox="1">
            <a:spLocks noGrp="1"/>
          </p:cNvSpPr>
          <p:nvPr>
            <p:ph type="title"/>
          </p:nvPr>
        </p:nvSpPr>
        <p:spPr>
          <a:xfrm>
            <a:off x="455616" y="460683"/>
            <a:ext cx="11277825" cy="5244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dirty="0"/>
              <a:t>R155 Supply Chain Scope</a:t>
            </a:r>
            <a:endParaRPr dirty="0"/>
          </a:p>
        </p:txBody>
      </p:sp>
      <p:sp>
        <p:nvSpPr>
          <p:cNvPr id="4" name="Google Shape;500;p77">
            <a:extLst>
              <a:ext uri="{FF2B5EF4-FFF2-40B4-BE49-F238E27FC236}">
                <a16:creationId xmlns:a16="http://schemas.microsoft.com/office/drawing/2014/main" id="{A5CBD3FE-8619-2CBF-949D-125F4C782B3F}"/>
              </a:ext>
            </a:extLst>
          </p:cNvPr>
          <p:cNvSpPr/>
          <p:nvPr/>
        </p:nvSpPr>
        <p:spPr>
          <a:xfrm>
            <a:off x="2861481" y="2627817"/>
            <a:ext cx="1862100" cy="552300"/>
          </a:xfrm>
          <a:prstGeom prst="rect">
            <a:avLst/>
          </a:prstGeom>
          <a:noFill/>
          <a:ln w="25400" cap="flat" cmpd="sng">
            <a:solidFill>
              <a:srgbClr val="0A29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rPr>
              <a:t>OEM</a:t>
            </a:r>
            <a:endParaRPr dirty="0">
              <a:latin typeface="Roboto" panose="02000000000000000000" pitchFamily="2" charset="0"/>
              <a:ea typeface="Roboto" panose="02000000000000000000" pitchFamily="2" charset="0"/>
            </a:endParaRPr>
          </a:p>
        </p:txBody>
      </p:sp>
      <p:sp>
        <p:nvSpPr>
          <p:cNvPr id="5" name="Google Shape;501;p77">
            <a:extLst>
              <a:ext uri="{FF2B5EF4-FFF2-40B4-BE49-F238E27FC236}">
                <a16:creationId xmlns:a16="http://schemas.microsoft.com/office/drawing/2014/main" id="{633012AC-9555-9E16-A86A-C88D652D7FB9}"/>
              </a:ext>
            </a:extLst>
          </p:cNvPr>
          <p:cNvSpPr/>
          <p:nvPr/>
        </p:nvSpPr>
        <p:spPr>
          <a:xfrm>
            <a:off x="2861481" y="3697854"/>
            <a:ext cx="1862100" cy="552300"/>
          </a:xfrm>
          <a:prstGeom prst="rect">
            <a:avLst/>
          </a:prstGeom>
          <a:noFill/>
          <a:ln w="25400" cap="flat" cmpd="sng">
            <a:solidFill>
              <a:srgbClr val="0A29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rPr>
              <a:t>Tier 1</a:t>
            </a:r>
            <a:endParaRPr dirty="0">
              <a:latin typeface="Roboto" panose="02000000000000000000" pitchFamily="2" charset="0"/>
              <a:ea typeface="Roboto" panose="02000000000000000000" pitchFamily="2" charset="0"/>
            </a:endParaRPr>
          </a:p>
        </p:txBody>
      </p:sp>
      <p:sp>
        <p:nvSpPr>
          <p:cNvPr id="6" name="Google Shape;502;p77">
            <a:extLst>
              <a:ext uri="{FF2B5EF4-FFF2-40B4-BE49-F238E27FC236}">
                <a16:creationId xmlns:a16="http://schemas.microsoft.com/office/drawing/2014/main" id="{E28247BE-E2CB-A110-98CA-8489A30663FD}"/>
              </a:ext>
            </a:extLst>
          </p:cNvPr>
          <p:cNvSpPr/>
          <p:nvPr/>
        </p:nvSpPr>
        <p:spPr>
          <a:xfrm>
            <a:off x="2861481" y="4767891"/>
            <a:ext cx="1862100" cy="552300"/>
          </a:xfrm>
          <a:prstGeom prst="rect">
            <a:avLst/>
          </a:prstGeom>
          <a:noFill/>
          <a:ln w="25400" cap="flat" cmpd="sng">
            <a:solidFill>
              <a:srgbClr val="0A29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rPr>
              <a:t>Tier 2</a:t>
            </a:r>
            <a:endParaRPr dirty="0">
              <a:latin typeface="Roboto" panose="02000000000000000000" pitchFamily="2" charset="0"/>
              <a:ea typeface="Roboto" panose="02000000000000000000" pitchFamily="2" charset="0"/>
            </a:endParaRPr>
          </a:p>
        </p:txBody>
      </p:sp>
      <p:sp>
        <p:nvSpPr>
          <p:cNvPr id="7" name="Google Shape;503;p77">
            <a:extLst>
              <a:ext uri="{FF2B5EF4-FFF2-40B4-BE49-F238E27FC236}">
                <a16:creationId xmlns:a16="http://schemas.microsoft.com/office/drawing/2014/main" id="{8B9E8690-4FBB-807A-8955-211BB1F35D11}"/>
              </a:ext>
            </a:extLst>
          </p:cNvPr>
          <p:cNvSpPr/>
          <p:nvPr/>
        </p:nvSpPr>
        <p:spPr>
          <a:xfrm>
            <a:off x="2861481" y="1557780"/>
            <a:ext cx="1862100" cy="552300"/>
          </a:xfrm>
          <a:prstGeom prst="rect">
            <a:avLst/>
          </a:prstGeom>
          <a:noFill/>
          <a:ln w="25400" cap="flat" cmpd="sng">
            <a:solidFill>
              <a:srgbClr val="0A297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panose="02000000000000000000" pitchFamily="2" charset="0"/>
                <a:ea typeface="Roboto" panose="02000000000000000000" pitchFamily="2" charset="0"/>
              </a:rPr>
              <a:t>Approval Authority</a:t>
            </a:r>
            <a:endParaRPr dirty="0">
              <a:latin typeface="Roboto" panose="02000000000000000000" pitchFamily="2" charset="0"/>
              <a:ea typeface="Roboto" panose="02000000000000000000" pitchFamily="2" charset="0"/>
            </a:endParaRPr>
          </a:p>
        </p:txBody>
      </p:sp>
      <p:cxnSp>
        <p:nvCxnSpPr>
          <p:cNvPr id="8" name="Google Shape;504;p77">
            <a:extLst>
              <a:ext uri="{FF2B5EF4-FFF2-40B4-BE49-F238E27FC236}">
                <a16:creationId xmlns:a16="http://schemas.microsoft.com/office/drawing/2014/main" id="{0267325F-88F7-6B5A-80F0-E50C0D8226D9}"/>
              </a:ext>
            </a:extLst>
          </p:cNvPr>
          <p:cNvCxnSpPr/>
          <p:nvPr/>
        </p:nvCxnSpPr>
        <p:spPr>
          <a:xfrm>
            <a:off x="3430532" y="3181231"/>
            <a:ext cx="0" cy="524100"/>
          </a:xfrm>
          <a:prstGeom prst="straightConnector1">
            <a:avLst/>
          </a:prstGeom>
          <a:noFill/>
          <a:ln w="57150" cap="flat" cmpd="sng">
            <a:solidFill>
              <a:srgbClr val="0A2972"/>
            </a:solidFill>
            <a:prstDash val="solid"/>
            <a:round/>
            <a:headEnd type="none" w="med" len="med"/>
            <a:tailEnd type="stealth" w="med" len="med"/>
          </a:ln>
        </p:spPr>
      </p:cxnSp>
      <p:cxnSp>
        <p:nvCxnSpPr>
          <p:cNvPr id="9" name="Google Shape;505;p77">
            <a:extLst>
              <a:ext uri="{FF2B5EF4-FFF2-40B4-BE49-F238E27FC236}">
                <a16:creationId xmlns:a16="http://schemas.microsoft.com/office/drawing/2014/main" id="{24E5484F-08EB-0B55-42BB-62671CED030A}"/>
              </a:ext>
            </a:extLst>
          </p:cNvPr>
          <p:cNvCxnSpPr/>
          <p:nvPr/>
        </p:nvCxnSpPr>
        <p:spPr>
          <a:xfrm>
            <a:off x="3430532" y="4251268"/>
            <a:ext cx="0" cy="524100"/>
          </a:xfrm>
          <a:prstGeom prst="straightConnector1">
            <a:avLst/>
          </a:prstGeom>
          <a:noFill/>
          <a:ln w="57150" cap="flat" cmpd="sng">
            <a:solidFill>
              <a:srgbClr val="0A2972"/>
            </a:solidFill>
            <a:prstDash val="solid"/>
            <a:round/>
            <a:headEnd type="none" w="med" len="med"/>
            <a:tailEnd type="stealth" w="med" len="med"/>
          </a:ln>
        </p:spPr>
      </p:cxnSp>
      <p:cxnSp>
        <p:nvCxnSpPr>
          <p:cNvPr id="10" name="Google Shape;506;p77">
            <a:extLst>
              <a:ext uri="{FF2B5EF4-FFF2-40B4-BE49-F238E27FC236}">
                <a16:creationId xmlns:a16="http://schemas.microsoft.com/office/drawing/2014/main" id="{7064A692-2D80-35E0-53B6-2F06FC5CE174}"/>
              </a:ext>
            </a:extLst>
          </p:cNvPr>
          <p:cNvCxnSpPr/>
          <p:nvPr/>
        </p:nvCxnSpPr>
        <p:spPr>
          <a:xfrm rot="10800000">
            <a:off x="3792314" y="3181197"/>
            <a:ext cx="0" cy="524100"/>
          </a:xfrm>
          <a:prstGeom prst="straightConnector1">
            <a:avLst/>
          </a:prstGeom>
          <a:noFill/>
          <a:ln w="57150" cap="flat" cmpd="sng">
            <a:solidFill>
              <a:srgbClr val="5B48F6"/>
            </a:solidFill>
            <a:prstDash val="sysDot"/>
            <a:round/>
            <a:headEnd type="none" w="med" len="med"/>
            <a:tailEnd type="stealth" w="med" len="med"/>
          </a:ln>
        </p:spPr>
      </p:cxnSp>
      <p:cxnSp>
        <p:nvCxnSpPr>
          <p:cNvPr id="11" name="Google Shape;507;p77">
            <a:extLst>
              <a:ext uri="{FF2B5EF4-FFF2-40B4-BE49-F238E27FC236}">
                <a16:creationId xmlns:a16="http://schemas.microsoft.com/office/drawing/2014/main" id="{DEC90F41-EEB1-B533-2C08-1F36BD9F8AD7}"/>
              </a:ext>
            </a:extLst>
          </p:cNvPr>
          <p:cNvCxnSpPr/>
          <p:nvPr/>
        </p:nvCxnSpPr>
        <p:spPr>
          <a:xfrm rot="10800000">
            <a:off x="3792314" y="2111160"/>
            <a:ext cx="0" cy="524100"/>
          </a:xfrm>
          <a:prstGeom prst="straightConnector1">
            <a:avLst/>
          </a:prstGeom>
          <a:noFill/>
          <a:ln w="57150" cap="flat" cmpd="sng">
            <a:solidFill>
              <a:srgbClr val="5B48F6"/>
            </a:solidFill>
            <a:prstDash val="sysDot"/>
            <a:round/>
            <a:headEnd type="none" w="med" len="med"/>
            <a:tailEnd type="stealth" w="med" len="med"/>
          </a:ln>
        </p:spPr>
      </p:cxnSp>
      <p:cxnSp>
        <p:nvCxnSpPr>
          <p:cNvPr id="12" name="Google Shape;508;p77">
            <a:extLst>
              <a:ext uri="{FF2B5EF4-FFF2-40B4-BE49-F238E27FC236}">
                <a16:creationId xmlns:a16="http://schemas.microsoft.com/office/drawing/2014/main" id="{B3288A91-4AF4-3FC2-0224-AC1855C496AE}"/>
              </a:ext>
            </a:extLst>
          </p:cNvPr>
          <p:cNvCxnSpPr/>
          <p:nvPr/>
        </p:nvCxnSpPr>
        <p:spPr>
          <a:xfrm rot="10800000">
            <a:off x="3792314" y="4251234"/>
            <a:ext cx="0" cy="524100"/>
          </a:xfrm>
          <a:prstGeom prst="straightConnector1">
            <a:avLst/>
          </a:prstGeom>
          <a:noFill/>
          <a:ln w="57150" cap="flat" cmpd="sng">
            <a:solidFill>
              <a:srgbClr val="5B48F6"/>
            </a:solidFill>
            <a:prstDash val="sysDot"/>
            <a:round/>
            <a:headEnd type="none" w="med" len="med"/>
            <a:tailEnd type="stealth" w="med" len="med"/>
          </a:ln>
        </p:spPr>
      </p:cxnSp>
      <p:cxnSp>
        <p:nvCxnSpPr>
          <p:cNvPr id="13" name="Google Shape;509;p77">
            <a:extLst>
              <a:ext uri="{FF2B5EF4-FFF2-40B4-BE49-F238E27FC236}">
                <a16:creationId xmlns:a16="http://schemas.microsoft.com/office/drawing/2014/main" id="{A7395F13-EE7C-40EA-1823-3313809D7A1E}"/>
              </a:ext>
            </a:extLst>
          </p:cNvPr>
          <p:cNvCxnSpPr/>
          <p:nvPr/>
        </p:nvCxnSpPr>
        <p:spPr>
          <a:xfrm>
            <a:off x="4170572" y="2111194"/>
            <a:ext cx="0" cy="524100"/>
          </a:xfrm>
          <a:prstGeom prst="straightConnector1">
            <a:avLst/>
          </a:prstGeom>
          <a:noFill/>
          <a:ln w="57150" cap="flat" cmpd="sng">
            <a:solidFill>
              <a:srgbClr val="6AA84F"/>
            </a:solidFill>
            <a:prstDash val="sysDot"/>
            <a:round/>
            <a:headEnd type="none" w="med" len="med"/>
            <a:tailEnd type="stealth" w="med" len="med"/>
          </a:ln>
        </p:spPr>
      </p:cxnSp>
      <p:grpSp>
        <p:nvGrpSpPr>
          <p:cNvPr id="29" name="Group 28">
            <a:extLst>
              <a:ext uri="{FF2B5EF4-FFF2-40B4-BE49-F238E27FC236}">
                <a16:creationId xmlns:a16="http://schemas.microsoft.com/office/drawing/2014/main" id="{F6D76D2D-BA61-F90B-3218-A31400F1464A}"/>
              </a:ext>
            </a:extLst>
          </p:cNvPr>
          <p:cNvGrpSpPr/>
          <p:nvPr/>
        </p:nvGrpSpPr>
        <p:grpSpPr>
          <a:xfrm>
            <a:off x="3329777" y="5998672"/>
            <a:ext cx="5529269" cy="630728"/>
            <a:chOff x="2329543" y="5998672"/>
            <a:chExt cx="5529269" cy="630728"/>
          </a:xfrm>
        </p:grpSpPr>
        <p:sp>
          <p:nvSpPr>
            <p:cNvPr id="15" name="Google Shape;497;p77">
              <a:extLst>
                <a:ext uri="{FF2B5EF4-FFF2-40B4-BE49-F238E27FC236}">
                  <a16:creationId xmlns:a16="http://schemas.microsoft.com/office/drawing/2014/main" id="{A87F74BE-0264-3AD2-8402-098E3F8FA45D}"/>
                </a:ext>
              </a:extLst>
            </p:cNvPr>
            <p:cNvSpPr/>
            <p:nvPr/>
          </p:nvSpPr>
          <p:spPr>
            <a:xfrm>
              <a:off x="2329543" y="5998672"/>
              <a:ext cx="5529268" cy="630728"/>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cxnSp>
          <p:nvCxnSpPr>
            <p:cNvPr id="17" name="Google Shape;511;p77">
              <a:extLst>
                <a:ext uri="{FF2B5EF4-FFF2-40B4-BE49-F238E27FC236}">
                  <a16:creationId xmlns:a16="http://schemas.microsoft.com/office/drawing/2014/main" id="{AA1D31EF-AADA-4060-C2C3-75524972D11B}"/>
                </a:ext>
              </a:extLst>
            </p:cNvPr>
            <p:cNvCxnSpPr/>
            <p:nvPr/>
          </p:nvCxnSpPr>
          <p:spPr>
            <a:xfrm rot="10800000">
              <a:off x="6320912" y="6078064"/>
              <a:ext cx="0" cy="453000"/>
            </a:xfrm>
            <a:prstGeom prst="straightConnector1">
              <a:avLst/>
            </a:prstGeom>
            <a:noFill/>
            <a:ln w="38100" cap="flat" cmpd="sng">
              <a:solidFill>
                <a:srgbClr val="6AA84F"/>
              </a:solidFill>
              <a:prstDash val="sysDot"/>
              <a:round/>
              <a:headEnd type="none" w="med" len="med"/>
              <a:tailEnd type="triangle" w="med" len="med"/>
            </a:ln>
          </p:spPr>
        </p:cxnSp>
        <p:sp>
          <p:nvSpPr>
            <p:cNvPr id="18" name="Google Shape;512;p77">
              <a:extLst>
                <a:ext uri="{FF2B5EF4-FFF2-40B4-BE49-F238E27FC236}">
                  <a16:creationId xmlns:a16="http://schemas.microsoft.com/office/drawing/2014/main" id="{2C06A9EA-47CC-F031-C53E-D5BB80FBEA11}"/>
                </a:ext>
              </a:extLst>
            </p:cNvPr>
            <p:cNvSpPr txBox="1"/>
            <p:nvPr/>
          </p:nvSpPr>
          <p:spPr>
            <a:xfrm>
              <a:off x="6550812" y="6104457"/>
              <a:ext cx="13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Approval</a:t>
              </a:r>
              <a:endParaRPr dirty="0">
                <a:latin typeface="Roboto"/>
                <a:ea typeface="Roboto"/>
                <a:cs typeface="Roboto"/>
                <a:sym typeface="Roboto"/>
              </a:endParaRPr>
            </a:p>
          </p:txBody>
        </p:sp>
        <p:cxnSp>
          <p:nvCxnSpPr>
            <p:cNvPr id="20" name="Google Shape;514;p77">
              <a:extLst>
                <a:ext uri="{FF2B5EF4-FFF2-40B4-BE49-F238E27FC236}">
                  <a16:creationId xmlns:a16="http://schemas.microsoft.com/office/drawing/2014/main" id="{E37DF7E0-3FA9-F9AB-5CB0-306C001AD4A0}"/>
                </a:ext>
              </a:extLst>
            </p:cNvPr>
            <p:cNvCxnSpPr/>
            <p:nvPr/>
          </p:nvCxnSpPr>
          <p:spPr>
            <a:xfrm rot="10800000">
              <a:off x="4427287" y="6078045"/>
              <a:ext cx="0" cy="453000"/>
            </a:xfrm>
            <a:prstGeom prst="straightConnector1">
              <a:avLst/>
            </a:prstGeom>
            <a:noFill/>
            <a:ln w="38100" cap="flat" cmpd="sng">
              <a:solidFill>
                <a:srgbClr val="5B48F6"/>
              </a:solidFill>
              <a:prstDash val="sysDot"/>
              <a:round/>
              <a:headEnd type="none" w="med" len="med"/>
              <a:tailEnd type="triangle" w="med" len="med"/>
            </a:ln>
          </p:spPr>
        </p:cxnSp>
        <p:sp>
          <p:nvSpPr>
            <p:cNvPr id="21" name="Google Shape;515;p77">
              <a:extLst>
                <a:ext uri="{FF2B5EF4-FFF2-40B4-BE49-F238E27FC236}">
                  <a16:creationId xmlns:a16="http://schemas.microsoft.com/office/drawing/2014/main" id="{175C207B-D46A-448E-4B69-F2B666353C23}"/>
                </a:ext>
              </a:extLst>
            </p:cNvPr>
            <p:cNvSpPr txBox="1"/>
            <p:nvPr/>
          </p:nvSpPr>
          <p:spPr>
            <a:xfrm>
              <a:off x="4657187" y="6104448"/>
              <a:ext cx="13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Evidence</a:t>
              </a:r>
              <a:endParaRPr>
                <a:latin typeface="Roboto"/>
                <a:ea typeface="Roboto"/>
                <a:cs typeface="Roboto"/>
                <a:sym typeface="Roboto"/>
              </a:endParaRPr>
            </a:p>
          </p:txBody>
        </p:sp>
        <p:cxnSp>
          <p:nvCxnSpPr>
            <p:cNvPr id="23" name="Google Shape;517;p77">
              <a:extLst>
                <a:ext uri="{FF2B5EF4-FFF2-40B4-BE49-F238E27FC236}">
                  <a16:creationId xmlns:a16="http://schemas.microsoft.com/office/drawing/2014/main" id="{385F435F-5D18-6918-CDC6-A3EEE60C56A4}"/>
                </a:ext>
              </a:extLst>
            </p:cNvPr>
            <p:cNvCxnSpPr/>
            <p:nvPr/>
          </p:nvCxnSpPr>
          <p:spPr>
            <a:xfrm rot="10800000">
              <a:off x="2533662" y="6078060"/>
              <a:ext cx="0" cy="453000"/>
            </a:xfrm>
            <a:prstGeom prst="straightConnector1">
              <a:avLst/>
            </a:prstGeom>
            <a:noFill/>
            <a:ln w="38100" cap="flat" cmpd="sng">
              <a:solidFill>
                <a:srgbClr val="0A2972"/>
              </a:solidFill>
              <a:prstDash val="solid"/>
              <a:round/>
              <a:headEnd type="none" w="med" len="med"/>
              <a:tailEnd type="triangle" w="med" len="med"/>
            </a:ln>
          </p:spPr>
        </p:cxnSp>
        <p:sp>
          <p:nvSpPr>
            <p:cNvPr id="24" name="Google Shape;518;p77">
              <a:extLst>
                <a:ext uri="{FF2B5EF4-FFF2-40B4-BE49-F238E27FC236}">
                  <a16:creationId xmlns:a16="http://schemas.microsoft.com/office/drawing/2014/main" id="{8A947BEB-F9F6-00BC-7A46-16A99857512F}"/>
                </a:ext>
              </a:extLst>
            </p:cNvPr>
            <p:cNvSpPr txBox="1"/>
            <p:nvPr/>
          </p:nvSpPr>
          <p:spPr>
            <a:xfrm>
              <a:off x="2763561" y="6104448"/>
              <a:ext cx="130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Roboto"/>
                  <a:ea typeface="Roboto"/>
                  <a:cs typeface="Roboto"/>
                  <a:sym typeface="Roboto"/>
                </a:rPr>
                <a:t>Requirements</a:t>
              </a:r>
              <a:endParaRPr dirty="0">
                <a:latin typeface="Roboto"/>
                <a:ea typeface="Roboto"/>
                <a:cs typeface="Roboto"/>
                <a:sym typeface="Roboto"/>
              </a:endParaRPr>
            </a:p>
          </p:txBody>
        </p:sp>
      </p:grpSp>
      <p:sp>
        <p:nvSpPr>
          <p:cNvPr id="25" name="Google Shape;530;p77">
            <a:extLst>
              <a:ext uri="{FF2B5EF4-FFF2-40B4-BE49-F238E27FC236}">
                <a16:creationId xmlns:a16="http://schemas.microsoft.com/office/drawing/2014/main" id="{10E3FBE0-90CA-8DB9-8F5E-8D093113BADF}"/>
              </a:ext>
            </a:extLst>
          </p:cNvPr>
          <p:cNvSpPr/>
          <p:nvPr/>
        </p:nvSpPr>
        <p:spPr>
          <a:xfrm>
            <a:off x="5609065" y="3087802"/>
            <a:ext cx="5296319" cy="1772404"/>
          </a:xfrm>
          <a:prstGeom prst="roundRect">
            <a:avLst>
              <a:gd name="adj" fmla="val 7918"/>
            </a:avLst>
          </a:prstGeom>
          <a:solidFill>
            <a:srgbClr val="FFF2CC"/>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lvl="0" algn="ctr"/>
            <a:r>
              <a:rPr lang="en" sz="2400" dirty="0">
                <a:solidFill>
                  <a:schemeClr val="dk1"/>
                </a:solidFill>
                <a:latin typeface="Roboto" panose="02000000000000000000" pitchFamily="2" charset="0"/>
                <a:ea typeface="Roboto" panose="02000000000000000000" pitchFamily="2" charset="0"/>
              </a:rPr>
              <a:t>distribution of work and data sharing through agreed upon</a:t>
            </a:r>
            <a:br>
              <a:rPr lang="en" sz="2400" dirty="0">
                <a:solidFill>
                  <a:schemeClr val="dk1"/>
                </a:solidFill>
                <a:latin typeface="Roboto" panose="02000000000000000000" pitchFamily="2" charset="0"/>
                <a:ea typeface="Roboto" panose="02000000000000000000" pitchFamily="2" charset="0"/>
              </a:rPr>
            </a:br>
            <a:r>
              <a:rPr lang="en" sz="2400" dirty="0">
                <a:solidFill>
                  <a:schemeClr val="dk1"/>
                </a:solidFill>
                <a:latin typeface="Roboto" panose="02000000000000000000" pitchFamily="2" charset="0"/>
                <a:ea typeface="Roboto" panose="02000000000000000000" pitchFamily="2" charset="0"/>
              </a:rPr>
              <a:t>ISO/SAE 21434-compliant</a:t>
            </a:r>
            <a:endParaRPr sz="2400" dirty="0">
              <a:solidFill>
                <a:schemeClr val="dk1"/>
              </a:solidFill>
              <a:latin typeface="Roboto" panose="02000000000000000000" pitchFamily="2" charset="0"/>
              <a:ea typeface="Roboto" panose="02000000000000000000" pitchFamily="2" charset="0"/>
            </a:endParaRPr>
          </a:p>
          <a:p>
            <a:pPr marL="0" lvl="0" indent="0" algn="ctr" rtl="0">
              <a:spcBef>
                <a:spcPts val="0"/>
              </a:spcBef>
              <a:spcAft>
                <a:spcPts val="0"/>
              </a:spcAft>
              <a:buClr>
                <a:schemeClr val="dk1"/>
              </a:buClr>
              <a:buSzPts val="1100"/>
              <a:buFont typeface="Arial"/>
              <a:buNone/>
            </a:pPr>
            <a:r>
              <a:rPr lang="en" sz="2400" dirty="0">
                <a:solidFill>
                  <a:schemeClr val="dk1"/>
                </a:solidFill>
                <a:latin typeface="Roboto" panose="02000000000000000000" pitchFamily="2" charset="0"/>
                <a:ea typeface="Roboto" panose="02000000000000000000" pitchFamily="2" charset="0"/>
              </a:rPr>
              <a:t>cybersecurity interface agreements</a:t>
            </a:r>
            <a:endParaRPr sz="2400" dirty="0">
              <a:latin typeface="Roboto" panose="02000000000000000000" pitchFamily="2" charset="0"/>
              <a:ea typeface="Roboto" panose="02000000000000000000" pitchFamily="2" charset="0"/>
            </a:endParaRPr>
          </a:p>
        </p:txBody>
      </p:sp>
      <p:sp>
        <p:nvSpPr>
          <p:cNvPr id="26" name="Google Shape;531;p77">
            <a:extLst>
              <a:ext uri="{FF2B5EF4-FFF2-40B4-BE49-F238E27FC236}">
                <a16:creationId xmlns:a16="http://schemas.microsoft.com/office/drawing/2014/main" id="{FECC77A5-FC9F-8C4F-2655-EF70B2F49AC9}"/>
              </a:ext>
            </a:extLst>
          </p:cNvPr>
          <p:cNvSpPr/>
          <p:nvPr/>
        </p:nvSpPr>
        <p:spPr>
          <a:xfrm>
            <a:off x="4123940" y="3318797"/>
            <a:ext cx="1153500" cy="2286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
        <p:nvSpPr>
          <p:cNvPr id="27" name="Google Shape;535;p77">
            <a:extLst>
              <a:ext uri="{FF2B5EF4-FFF2-40B4-BE49-F238E27FC236}">
                <a16:creationId xmlns:a16="http://schemas.microsoft.com/office/drawing/2014/main" id="{1F9CDEFE-5FDD-A10C-5682-2B198590ED7D}"/>
              </a:ext>
            </a:extLst>
          </p:cNvPr>
          <p:cNvSpPr/>
          <p:nvPr/>
        </p:nvSpPr>
        <p:spPr>
          <a:xfrm>
            <a:off x="4123940" y="4384560"/>
            <a:ext cx="1153500" cy="228600"/>
          </a:xfrm>
          <a:prstGeom prst="lef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515384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onal Masters">
  <a:themeElements>
    <a:clrScheme name="Motional">
      <a:dk1>
        <a:srgbClr val="000000"/>
      </a:dk1>
      <a:lt1>
        <a:srgbClr val="FFFFFF"/>
      </a:lt1>
      <a:dk2>
        <a:srgbClr val="092871"/>
      </a:dk2>
      <a:lt2>
        <a:srgbClr val="5B48F6"/>
      </a:lt2>
      <a:accent1>
        <a:srgbClr val="C9EAF1"/>
      </a:accent1>
      <a:accent2>
        <a:srgbClr val="ADB9E3"/>
      </a:accent2>
      <a:accent3>
        <a:srgbClr val="00F6FF"/>
      </a:accent3>
      <a:accent4>
        <a:srgbClr val="D2DCDC"/>
      </a:accent4>
      <a:accent5>
        <a:srgbClr val="828791"/>
      </a:accent5>
      <a:accent6>
        <a:srgbClr val="404449"/>
      </a:accent6>
      <a:hlink>
        <a:srgbClr val="0000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31968</TotalTime>
  <Words>2208</Words>
  <Application>Microsoft Macintosh PowerPoint</Application>
  <PresentationFormat>Custom</PresentationFormat>
  <Paragraphs>341</Paragraphs>
  <Slides>33</Slides>
  <Notes>33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33</vt:i4>
      </vt:variant>
    </vt:vector>
  </HeadingPairs>
  <TitlesOfParts>
    <vt:vector size="45" baseType="lpstr">
      <vt:lpstr>Courier New</vt:lpstr>
      <vt:lpstr>Arial</vt:lpstr>
      <vt:lpstr>Poppins Medium</vt:lpstr>
      <vt:lpstr>Times New Roman</vt:lpstr>
      <vt:lpstr>Roboto Medium</vt:lpstr>
      <vt:lpstr>Roboto</vt:lpstr>
      <vt:lpstr>Calibri</vt:lpstr>
      <vt:lpstr>Roboto Light</vt:lpstr>
      <vt:lpstr>Merriweather Sans</vt:lpstr>
      <vt:lpstr>Simple Light</vt:lpstr>
      <vt:lpstr>Motional Masters</vt:lpstr>
      <vt:lpstr>Motional Masters</vt:lpstr>
      <vt:lpstr>Supply Chain Cybersecurity</vt:lpstr>
      <vt:lpstr>AVCDL</vt:lpstr>
      <vt:lpstr>AVCDL Framework</vt:lpstr>
      <vt:lpstr>AVCDL Materials</vt:lpstr>
      <vt:lpstr>Assessment Timeline</vt:lpstr>
      <vt:lpstr>Standard and Regulations</vt:lpstr>
      <vt:lpstr>Standards and Regulations Ecosystem</vt:lpstr>
      <vt:lpstr>R155 At a Glance</vt:lpstr>
      <vt:lpstr>R155 Supply Chain Scope</vt:lpstr>
      <vt:lpstr>R155 Requirements</vt:lpstr>
      <vt:lpstr>Supplier Selection</vt:lpstr>
      <vt:lpstr>Supplier Selection</vt:lpstr>
      <vt:lpstr>Supplier Cybersecurity Manufacturer Disclosure Statement</vt:lpstr>
      <vt:lpstr>AVCMDS Material</vt:lpstr>
      <vt:lpstr>Worksheet Topics</vt:lpstr>
      <vt:lpstr>Supplier Cybersecurity Maturity</vt:lpstr>
      <vt:lpstr>Supplier Self-reported Maturity Material</vt:lpstr>
      <vt:lpstr>Not Enough vs. Too Much *</vt:lpstr>
      <vt:lpstr>Maturity Summary</vt:lpstr>
      <vt:lpstr>Visualizing Progress</vt:lpstr>
      <vt:lpstr>Supplier Cybersecurity Process Mapping</vt:lpstr>
      <vt:lpstr>Process Mapping Material</vt:lpstr>
      <vt:lpstr>Supplier Processes</vt:lpstr>
      <vt:lpstr>Supplier Processes Overlay</vt:lpstr>
      <vt:lpstr>Where to Go From Here</vt:lpstr>
      <vt:lpstr>Supply Chain Guidance Documents</vt:lpstr>
      <vt:lpstr>AVCDL on GitHub</vt:lpstr>
      <vt:lpstr>Supply Chain Training Path</vt:lpstr>
      <vt:lpstr>AVCDL on YouTube</vt:lpstr>
      <vt:lpstr>Questions</vt:lpstr>
      <vt:lpstr>References (1 of 3)</vt:lpstr>
      <vt:lpstr>References (2 of 3)</vt:lpstr>
      <vt:lpstr>References (3 of 3)</vt:lpstr>
    </vt:vector>
  </TitlesOfParts>
  <Manager/>
  <Company>Motional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Cybersecurity - Automotive IQ 2024 Ann Arbor presentation</dc:title>
  <dc:subject>supply chain cybersecurity</dc:subject>
  <dc:creator>Charles Wilson</dc:creator>
  <cp:keywords>cybersecurity, supply chain</cp:keywords>
  <dc:description>This work was created by Motional and is licensed under the Creative Commons Attribution-Share Alike (CC BY-SA-4.0) License.
https://creativecommons.org/licenses/by/4.0/legalcode
</dc:description>
  <cp:lastModifiedBy>Charles Wilson</cp:lastModifiedBy>
  <cp:revision>94</cp:revision>
  <dcterms:modified xsi:type="dcterms:W3CDTF">2024-03-18T12:58:51Z</dcterms:modified>
  <cp:category>cybersecurity</cp:category>
</cp:coreProperties>
</file>